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8" r:id="rId3"/>
    <p:sldId id="273" r:id="rId4"/>
    <p:sldId id="260" r:id="rId5"/>
    <p:sldId id="262" r:id="rId6"/>
    <p:sldId id="263" r:id="rId7"/>
    <p:sldId id="276" r:id="rId8"/>
    <p:sldId id="264" r:id="rId9"/>
    <p:sldId id="277" r:id="rId10"/>
    <p:sldId id="261" r:id="rId11"/>
    <p:sldId id="266" r:id="rId12"/>
    <p:sldId id="270" r:id="rId13"/>
    <p:sldId id="271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D945D55-F1FC-4A3C-994B-49C05E7342CA}">
          <p14:sldIdLst>
            <p14:sldId id="272"/>
            <p14:sldId id="258"/>
            <p14:sldId id="273"/>
            <p14:sldId id="260"/>
            <p14:sldId id="262"/>
            <p14:sldId id="263"/>
            <p14:sldId id="276"/>
            <p14:sldId id="264"/>
            <p14:sldId id="277"/>
            <p14:sldId id="261"/>
            <p14:sldId id="266"/>
            <p14:sldId id="270"/>
            <p14:sldId id="271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 Mijun" initials="HM" lastIdx="8" clrIdx="0">
    <p:extLst>
      <p:ext uri="{19B8F6BF-5375-455C-9EA6-DF929625EA0E}">
        <p15:presenceInfo xmlns:p15="http://schemas.microsoft.com/office/powerpoint/2012/main" userId="687fe00807d875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22T22:40:57.734" idx="6">
    <p:pos x="10" y="10"/>
    <p:text>6,7은 뺄 수도 있음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22T22:40:57.734" idx="2">
    <p:pos x="10" y="10"/>
    <p:text>6,7은 뺄 수도 있음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22T22:40:57.734" idx="7">
    <p:pos x="10" y="10"/>
    <p:text>6,7은 뺄 수도 있음</p:text>
    <p:extLst>
      <p:ext uri="{C676402C-5697-4E1C-873F-D02D1690AC5C}">
        <p15:threadingInfo xmlns:p15="http://schemas.microsoft.com/office/powerpoint/2012/main" timeZoneBias="-540"/>
      </p:ext>
    </p:extLst>
  </p:cm>
  <p:cm authorId="1" dt="2022-09-24T01:43:09.459" idx="8">
    <p:pos x="10" y="146"/>
    <p:text>9page : 대각선으로 모두 1일 될수록 높은 정확도를 가짐</p:text>
    <p:extLst>
      <p:ext uri="{C676402C-5697-4E1C-873F-D02D1690AC5C}">
        <p15:threadingInfo xmlns:p15="http://schemas.microsoft.com/office/powerpoint/2012/main" timeZoneBias="-540">
          <p15:parentCm authorId="1" idx="7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6ED2B-032F-B19D-1ABE-4A4169865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016B8E-D45E-D9B2-18E4-867C87737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9DAD8-5620-8677-A409-B180B785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1DDA18-ED82-A2AC-FA7F-896EA837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AE0AF-221C-434B-0CDD-38A70208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0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A2FCF-34FA-EF47-A9C5-789CE3D3B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9B5984-039E-85D3-E57F-250E14F84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648B8E-062F-186F-13B8-630BCE10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1785FD-227E-FEE0-4B6C-47FD56FCD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FF19A-4296-3C6E-CA3D-783649EA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15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DF06E7-92A4-B5F6-0743-59965E61E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F5662B-A93D-4D55-7F02-BEAD08268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5CF8E-5865-487F-634D-E5BF85E84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51E32-C6F5-3273-2E34-3DC05EBE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450AF2-4F33-3853-22FD-8269AED3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64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93ADB-1F49-285C-2C0B-B1DDF3F3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C3A3F3-3CEE-8432-77C7-7FC28D2F6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3B9905-2B38-8CA0-9DE1-F23BE923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F6019-4039-9D70-B289-6C4C3A4EA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FAD520-F813-503D-EBDB-2477A7C8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0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2203B-7292-39F6-1DA4-922429B64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E9348-4BAD-12EA-8DF4-B246D845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05BD21-A639-E683-46B7-B383635A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DAF8B-6EB5-8EBA-99FA-8C8E1C7F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54599-866F-DE94-A8B7-8F2DF46C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19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EE5C1-9C64-BDCD-E706-500C1DBB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C5393F-FE9A-2E32-53E7-3B36B12A8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D46AF-B295-604B-E2C6-08F0BF6DA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B03AF8-667B-E9C6-228C-189E7BD4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EBA87-A8AD-51D3-BA8C-F96E6BCA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385780-D037-2980-9B65-5B30C680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25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9CA9B-FF00-6164-F2F9-19DC07E1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16A4B-4C92-B00D-E985-EB9F0933A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5B8D50-3FFC-9563-63F5-3CBDEB849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80689F-E70A-D7E8-0CAE-0A2704221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1C55A3-CA62-6691-75C1-1570C596BE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F52BC1-B79A-9D5D-DE03-835614BDB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11579C-6EE3-F332-01CD-87B22603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D5EAB-7262-C8CA-A73A-AAB8DBFB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40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E6BCB-0C63-F8F9-C7DF-10DBB4AB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FC3A74-7D95-9832-A6A5-6216E6AC0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B18B4C-87FB-982E-AF56-84AA99089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9BF7BF-A41D-CA05-D7AA-136A114E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6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02EA74-D9C9-FA9A-3CD1-20E79899C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C3FFB5-FE96-9708-EC6E-3D197861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9DEC50-4835-A83E-BB7D-911F5464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53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CBB4E-DCF9-06F0-A4C4-2E697E203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073937-8B68-251F-6926-A9DF69627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D242B-2274-8EC9-EC0F-956ADB67A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4A7499-7655-FF75-0A53-C753B6A8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081F3C-ECD2-3F08-93B0-C405D053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35E235-347D-DD10-E4EB-05DC06626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4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852D2-8264-978D-CB78-64C28F3D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C9E64C-876A-06D0-D58E-E95ACC22C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A3094B-A3BA-1BBE-C1CF-7FF620593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29041B-3F44-BB3C-5BE9-6E1E8DF04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D26E2-BA12-3E90-8B72-14720103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36E969-D3FF-E24F-5C0F-AF55C2CD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69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BC0303-131C-B5E4-3209-41778A3F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C0F069-80D7-5BE1-A85B-F229240B9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22DBC-684A-3E77-5C8D-ECCC2288C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E04D0-C187-4DE6-9F9B-7D8FCA72FA21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8792B5-F08A-0BC3-B8BA-774932C21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31DA9-2565-839D-7BDA-1D33AF50C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44D89-192D-4290-B7E5-9BA49F318B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1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45FDF9-B699-3E23-2D78-B222B2A887BC}"/>
              </a:ext>
            </a:extLst>
          </p:cNvPr>
          <p:cNvSpPr txBox="1">
            <a:spLocks/>
          </p:cNvSpPr>
          <p:nvPr/>
        </p:nvSpPr>
        <p:spPr>
          <a:xfrm>
            <a:off x="1524000" y="1900794"/>
            <a:ext cx="9144000" cy="23876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Landing</a:t>
            </a:r>
          </a:p>
          <a:p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: Mission Summary</a:t>
            </a:r>
            <a:endParaRPr lang="ko-KR" alt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57EE296-5520-283C-4E77-966625636735}"/>
              </a:ext>
            </a:extLst>
          </p:cNvPr>
          <p:cNvSpPr txBox="1">
            <a:spLocks/>
          </p:cNvSpPr>
          <p:nvPr/>
        </p:nvSpPr>
        <p:spPr>
          <a:xfrm>
            <a:off x="6749900" y="5224318"/>
            <a:ext cx="3918100" cy="546932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Final-Round presentation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9A11D-50A3-236C-256F-298C1CA63E47}"/>
              </a:ext>
            </a:extLst>
          </p:cNvPr>
          <p:cNvSpPr txBox="1"/>
          <p:nvPr/>
        </p:nvSpPr>
        <p:spPr>
          <a:xfrm>
            <a:off x="576780" y="466032"/>
            <a:ext cx="721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 Lockheed Martin Falcon Challenger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F4AA8-9A83-7890-788C-B980B499ED7D}"/>
              </a:ext>
            </a:extLst>
          </p:cNvPr>
          <p:cNvSpPr txBox="1"/>
          <p:nvPr/>
        </p:nvSpPr>
        <p:spPr>
          <a:xfrm>
            <a:off x="9703265" y="6519446"/>
            <a:ext cx="3031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Korea Aerospace University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4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07716F-4101-C8E8-4209-E1A198CC360F}"/>
              </a:ext>
            </a:extLst>
          </p:cNvPr>
          <p:cNvSpPr/>
          <p:nvPr/>
        </p:nvSpPr>
        <p:spPr>
          <a:xfrm>
            <a:off x="151002" y="1308683"/>
            <a:ext cx="11811699" cy="5394717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97DCD2C-551C-A494-1392-188023E161AC}"/>
              </a:ext>
            </a:extLst>
          </p:cNvPr>
          <p:cNvCxnSpPr>
            <a:cxnSpLocks/>
          </p:cNvCxnSpPr>
          <p:nvPr/>
        </p:nvCxnSpPr>
        <p:spPr>
          <a:xfrm>
            <a:off x="4669017" y="4712480"/>
            <a:ext cx="14235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053C56-6493-285F-C1DC-9D37DB3321B5}"/>
              </a:ext>
            </a:extLst>
          </p:cNvPr>
          <p:cNvCxnSpPr>
            <a:cxnSpLocks/>
          </p:cNvCxnSpPr>
          <p:nvPr/>
        </p:nvCxnSpPr>
        <p:spPr>
          <a:xfrm>
            <a:off x="4653064" y="5956836"/>
            <a:ext cx="28295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9428B4-72F4-E490-0DA0-78B30E23AB7F}"/>
              </a:ext>
            </a:extLst>
          </p:cNvPr>
          <p:cNvCxnSpPr>
            <a:cxnSpLocks/>
          </p:cNvCxnSpPr>
          <p:nvPr/>
        </p:nvCxnSpPr>
        <p:spPr>
          <a:xfrm>
            <a:off x="6092535" y="1852126"/>
            <a:ext cx="0" cy="4114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E69C7A-9235-3072-31A6-AD6F2F352E86}"/>
              </a:ext>
            </a:extLst>
          </p:cNvPr>
          <p:cNvCxnSpPr>
            <a:cxnSpLocks/>
          </p:cNvCxnSpPr>
          <p:nvPr/>
        </p:nvCxnSpPr>
        <p:spPr>
          <a:xfrm>
            <a:off x="7482646" y="3111758"/>
            <a:ext cx="0" cy="28450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EDDAD6-F551-153D-6304-F409E8B068C0}"/>
              </a:ext>
            </a:extLst>
          </p:cNvPr>
          <p:cNvCxnSpPr>
            <a:cxnSpLocks/>
          </p:cNvCxnSpPr>
          <p:nvPr/>
        </p:nvCxnSpPr>
        <p:spPr>
          <a:xfrm>
            <a:off x="6096000" y="1852126"/>
            <a:ext cx="42373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8FF247C-A48C-08EA-AD71-3D17F7869B50}"/>
              </a:ext>
            </a:extLst>
          </p:cNvPr>
          <p:cNvCxnSpPr>
            <a:cxnSpLocks/>
          </p:cNvCxnSpPr>
          <p:nvPr/>
        </p:nvCxnSpPr>
        <p:spPr>
          <a:xfrm>
            <a:off x="7482646" y="3111758"/>
            <a:ext cx="146404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097BCF-2B0F-D492-2959-17ACAEF01E58}"/>
              </a:ext>
            </a:extLst>
          </p:cNvPr>
          <p:cNvCxnSpPr>
            <a:cxnSpLocks/>
          </p:cNvCxnSpPr>
          <p:nvPr/>
        </p:nvCxnSpPr>
        <p:spPr>
          <a:xfrm>
            <a:off x="8946687" y="3068678"/>
            <a:ext cx="0" cy="28881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EC4BCE5-D927-8FB2-1E9E-59D4BC05FC08}"/>
              </a:ext>
            </a:extLst>
          </p:cNvPr>
          <p:cNvCxnSpPr>
            <a:cxnSpLocks/>
          </p:cNvCxnSpPr>
          <p:nvPr/>
        </p:nvCxnSpPr>
        <p:spPr>
          <a:xfrm>
            <a:off x="10305188" y="1852126"/>
            <a:ext cx="0" cy="41047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3CF55ED-9EB6-D032-42B2-F37E13ABEBF8}"/>
              </a:ext>
            </a:extLst>
          </p:cNvPr>
          <p:cNvCxnSpPr>
            <a:cxnSpLocks/>
          </p:cNvCxnSpPr>
          <p:nvPr/>
        </p:nvCxnSpPr>
        <p:spPr>
          <a:xfrm>
            <a:off x="8946687" y="5956836"/>
            <a:ext cx="135850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77B8D88-6D9A-6D6C-7896-347945DF2B26}"/>
              </a:ext>
            </a:extLst>
          </p:cNvPr>
          <p:cNvCxnSpPr>
            <a:cxnSpLocks/>
          </p:cNvCxnSpPr>
          <p:nvPr/>
        </p:nvCxnSpPr>
        <p:spPr>
          <a:xfrm flipH="1">
            <a:off x="8946687" y="4943474"/>
            <a:ext cx="135850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FD1C75-C613-67B6-8866-D65B80837FAD}"/>
              </a:ext>
            </a:extLst>
          </p:cNvPr>
          <p:cNvCxnSpPr>
            <a:cxnSpLocks/>
          </p:cNvCxnSpPr>
          <p:nvPr/>
        </p:nvCxnSpPr>
        <p:spPr>
          <a:xfrm flipV="1">
            <a:off x="4661207" y="4720869"/>
            <a:ext cx="0" cy="12544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B511ECD-AC73-8A2B-E628-75E580B7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80518" y="4391076"/>
            <a:ext cx="584776" cy="7176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모델 18" descr="Male icon">
                <a:extLst>
                  <a:ext uri="{FF2B5EF4-FFF2-40B4-BE49-F238E27FC236}">
                    <a16:creationId xmlns:a16="http://schemas.microsoft.com/office/drawing/2014/main" id="{2725CA84-478B-B3BF-EC9E-6BF8F90AEC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8210272"/>
                  </p:ext>
                </p:extLst>
              </p:nvPr>
            </p:nvGraphicFramePr>
            <p:xfrm>
              <a:off x="5124959" y="3496112"/>
              <a:ext cx="845800" cy="22948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45800" cy="2294810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317787" ay="-1662689" az="-14810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158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모델 18" descr="Male icon">
                <a:extLst>
                  <a:ext uri="{FF2B5EF4-FFF2-40B4-BE49-F238E27FC236}">
                    <a16:creationId xmlns:a16="http://schemas.microsoft.com/office/drawing/2014/main" id="{2725CA84-478B-B3BF-EC9E-6BF8F90AEC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4959" y="3496112"/>
                <a:ext cx="845800" cy="229481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384DF05-5C8E-85D3-E08D-CC79DA38AF3F}"/>
              </a:ext>
            </a:extLst>
          </p:cNvPr>
          <p:cNvSpPr txBox="1"/>
          <p:nvPr/>
        </p:nvSpPr>
        <p:spPr>
          <a:xfrm>
            <a:off x="478141" y="378009"/>
            <a:ext cx="3699576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Tracking Course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1F12724-1978-654C-6AB2-B1A93CEC5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84" y="4170536"/>
            <a:ext cx="1810002" cy="1285223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>
              <a:rot lat="1800000" lon="0" rev="0"/>
            </a:camera>
            <a:lightRig rig="threePt" dir="t"/>
          </a:scene3d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A44FC05-E8FA-EB9F-FEDD-3BF3C69FA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762083" y="4096488"/>
            <a:ext cx="972766" cy="1306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53C2FC-CDEF-CF85-D53E-EC0A7ED62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071" y="1686023"/>
            <a:ext cx="5719056" cy="42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97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0D0696-8D6F-4DA7-057E-E22B7198010A}"/>
              </a:ext>
            </a:extLst>
          </p:cNvPr>
          <p:cNvSpPr/>
          <p:nvPr/>
        </p:nvSpPr>
        <p:spPr>
          <a:xfrm>
            <a:off x="186685" y="1207122"/>
            <a:ext cx="11811699" cy="5394717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97DCD2C-551C-A494-1392-188023E161AC}"/>
              </a:ext>
            </a:extLst>
          </p:cNvPr>
          <p:cNvCxnSpPr>
            <a:cxnSpLocks/>
          </p:cNvCxnSpPr>
          <p:nvPr/>
        </p:nvCxnSpPr>
        <p:spPr>
          <a:xfrm>
            <a:off x="4669017" y="4712480"/>
            <a:ext cx="14235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053C56-6493-285F-C1DC-9D37DB3321B5}"/>
              </a:ext>
            </a:extLst>
          </p:cNvPr>
          <p:cNvCxnSpPr>
            <a:cxnSpLocks/>
          </p:cNvCxnSpPr>
          <p:nvPr/>
        </p:nvCxnSpPr>
        <p:spPr>
          <a:xfrm>
            <a:off x="4653064" y="5956836"/>
            <a:ext cx="28295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69428B4-72F4-E490-0DA0-78B30E23AB7F}"/>
              </a:ext>
            </a:extLst>
          </p:cNvPr>
          <p:cNvCxnSpPr>
            <a:cxnSpLocks/>
          </p:cNvCxnSpPr>
          <p:nvPr/>
        </p:nvCxnSpPr>
        <p:spPr>
          <a:xfrm>
            <a:off x="6092535" y="1852126"/>
            <a:ext cx="0" cy="4114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E69C7A-9235-3072-31A6-AD6F2F352E86}"/>
              </a:ext>
            </a:extLst>
          </p:cNvPr>
          <p:cNvCxnSpPr>
            <a:cxnSpLocks/>
          </p:cNvCxnSpPr>
          <p:nvPr/>
        </p:nvCxnSpPr>
        <p:spPr>
          <a:xfrm>
            <a:off x="7482646" y="3111758"/>
            <a:ext cx="0" cy="28450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4EDDAD6-F551-153D-6304-F409E8B068C0}"/>
              </a:ext>
            </a:extLst>
          </p:cNvPr>
          <p:cNvCxnSpPr>
            <a:cxnSpLocks/>
          </p:cNvCxnSpPr>
          <p:nvPr/>
        </p:nvCxnSpPr>
        <p:spPr>
          <a:xfrm>
            <a:off x="6096000" y="1852126"/>
            <a:ext cx="42373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8FF247C-A48C-08EA-AD71-3D17F7869B50}"/>
              </a:ext>
            </a:extLst>
          </p:cNvPr>
          <p:cNvCxnSpPr>
            <a:cxnSpLocks/>
          </p:cNvCxnSpPr>
          <p:nvPr/>
        </p:nvCxnSpPr>
        <p:spPr>
          <a:xfrm>
            <a:off x="7482646" y="3111758"/>
            <a:ext cx="146404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097BCF-2B0F-D492-2959-17ACAEF01E58}"/>
              </a:ext>
            </a:extLst>
          </p:cNvPr>
          <p:cNvCxnSpPr>
            <a:cxnSpLocks/>
          </p:cNvCxnSpPr>
          <p:nvPr/>
        </p:nvCxnSpPr>
        <p:spPr>
          <a:xfrm>
            <a:off x="8946687" y="3068678"/>
            <a:ext cx="0" cy="28881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EC4BCE5-D927-8FB2-1E9E-59D4BC05FC08}"/>
              </a:ext>
            </a:extLst>
          </p:cNvPr>
          <p:cNvCxnSpPr>
            <a:cxnSpLocks/>
          </p:cNvCxnSpPr>
          <p:nvPr/>
        </p:nvCxnSpPr>
        <p:spPr>
          <a:xfrm>
            <a:off x="10305188" y="1852126"/>
            <a:ext cx="0" cy="41047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3CF55ED-9EB6-D032-42B2-F37E13ABEBF8}"/>
              </a:ext>
            </a:extLst>
          </p:cNvPr>
          <p:cNvCxnSpPr>
            <a:cxnSpLocks/>
          </p:cNvCxnSpPr>
          <p:nvPr/>
        </p:nvCxnSpPr>
        <p:spPr>
          <a:xfrm>
            <a:off x="8946687" y="5956836"/>
            <a:ext cx="135850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77B8D88-6D9A-6D6C-7896-347945DF2B26}"/>
              </a:ext>
            </a:extLst>
          </p:cNvPr>
          <p:cNvCxnSpPr>
            <a:cxnSpLocks/>
          </p:cNvCxnSpPr>
          <p:nvPr/>
        </p:nvCxnSpPr>
        <p:spPr>
          <a:xfrm flipH="1">
            <a:off x="8946687" y="4943474"/>
            <a:ext cx="135850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FD1C75-C613-67B6-8866-D65B80837FAD}"/>
              </a:ext>
            </a:extLst>
          </p:cNvPr>
          <p:cNvCxnSpPr>
            <a:cxnSpLocks/>
          </p:cNvCxnSpPr>
          <p:nvPr/>
        </p:nvCxnSpPr>
        <p:spPr>
          <a:xfrm flipV="1">
            <a:off x="4661207" y="4720869"/>
            <a:ext cx="0" cy="12544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6E97D9-E77F-FAB7-4E0F-260C1F0A33E1}"/>
              </a:ext>
            </a:extLst>
          </p:cNvPr>
          <p:cNvGrpSpPr/>
          <p:nvPr/>
        </p:nvGrpSpPr>
        <p:grpSpPr>
          <a:xfrm>
            <a:off x="1350451" y="3565075"/>
            <a:ext cx="4540964" cy="2294810"/>
            <a:chOff x="909013" y="1852126"/>
            <a:chExt cx="4540964" cy="229481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64A3CC6-5127-E712-B9A6-13E871BFAF60}"/>
                </a:ext>
              </a:extLst>
            </p:cNvPr>
            <p:cNvGrpSpPr/>
            <p:nvPr/>
          </p:nvGrpSpPr>
          <p:grpSpPr>
            <a:xfrm>
              <a:off x="3749204" y="1852126"/>
              <a:ext cx="1700773" cy="2294810"/>
              <a:chOff x="3848898" y="1964353"/>
              <a:chExt cx="1700773" cy="229481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511ECD-AC73-8A2B-E628-75E580B73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3915317" y="2709871"/>
                <a:ext cx="584776" cy="7176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</p:pic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9" name="3D 모델 18" descr="Male icon">
                    <a:extLst>
                      <a:ext uri="{FF2B5EF4-FFF2-40B4-BE49-F238E27FC236}">
                        <a16:creationId xmlns:a16="http://schemas.microsoft.com/office/drawing/2014/main" id="{2725CA84-478B-B3BF-EC9E-6BF8F90AEC4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64797997"/>
                      </p:ext>
                    </p:extLst>
                  </p:nvPr>
                </p:nvGraphicFramePr>
                <p:xfrm>
                  <a:off x="4703871" y="1964353"/>
                  <a:ext cx="845800" cy="2294810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845800" cy="2294810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50316661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3029133" d="1000000"/>
                        <am3d:preTrans dx="0" dy="-18000000" dz="2458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317787" ay="-1662689" az="-148109"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251588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9" name="3D 모델 18" descr="Male icon">
                    <a:extLst>
                      <a:ext uri="{FF2B5EF4-FFF2-40B4-BE49-F238E27FC236}">
                        <a16:creationId xmlns:a16="http://schemas.microsoft.com/office/drawing/2014/main" id="{2725CA84-478B-B3BF-EC9E-6BF8F90AEC4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045615" y="3565075"/>
                    <a:ext cx="845800" cy="229481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41F12724-1978-654C-6AB2-B1A93CEC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9013" y="2313838"/>
              <a:ext cx="1810002" cy="12852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scene3d>
              <a:camera prst="orthographicFront">
                <a:rot lat="1800000" lon="0" rev="0"/>
              </a:camera>
              <a:lightRig rig="threePt" dir="t"/>
            </a:scene3d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8DF5B1-B17C-B51E-23B2-7EA723283BED}"/>
              </a:ext>
            </a:extLst>
          </p:cNvPr>
          <p:cNvSpPr txBox="1"/>
          <p:nvPr/>
        </p:nvSpPr>
        <p:spPr>
          <a:xfrm>
            <a:off x="478141" y="302508"/>
            <a:ext cx="3699576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Tracking Course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2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1.66667E-6 0.00023 C 0.00586 0.00093 0.01185 0.00255 0.01784 0.00255 C 0.02682 0.00255 0.03568 0.00093 0.04466 -1.11111E-6 L 0.05977 -0.00116 C 0.07123 -0.00625 0.05873 -0.00116 0.07487 -0.00602 C 0.07695 -0.00671 0.07904 -0.00787 0.08112 -0.00856 L 0.12031 -0.02199 C 0.11888 -0.05764 0.12123 -0.07523 0.11485 -0.10278 C 0.11432 -0.10486 0.11341 -0.10671 0.11276 -0.1088 C 0.11211 -0.11319 0.11172 -0.11782 0.11068 -0.12222 C 0.10729 -0.1375 0.10287 -0.15208 0.09974 -0.16759 L 0.09701 -0.18102 C 0.09766 -0.24977 0.09766 -0.31875 0.09896 -0.38773 C 0.09909 -0.38935 0.10039 -0.39028 0.10104 -0.39143 C 0.10274 -0.39375 0.10625 -0.39676 0.10794 -0.39745 C 0.11524 -0.40046 0.12253 -0.40301 0.12995 -0.40486 C 0.13529 -0.40602 0.1405 -0.4081 0.14584 -0.40856 C 0.16328 -0.40972 0.18073 -0.40926 0.19805 -0.40972 C 0.21068 -0.41319 0.21602 -0.41551 0.22969 -0.41574 C 0.23659 -0.41597 0.24349 -0.41505 0.25039 -0.41458 C 0.26485 -0.40092 0.2569 -0.40648 0.27448 -0.39861 L 0.29102 -0.38889 C 0.29414 -0.3868 0.29753 -0.38542 0.30065 -0.38287 C 0.30417 -0.37963 0.30729 -0.37477 0.31094 -0.37176 C 0.31289 -0.37037 0.31953 -0.36805 0.32266 -0.3669 C 0.32604 -0.36204 0.3293 -0.35787 0.33164 -0.35092 C 0.33893 -0.32824 0.3388 -0.32407 0.34193 -0.30208 C 0.34219 -0.29676 0.34219 -0.29143 0.34258 -0.28611 C 0.34297 -0.28125 0.34388 -0.27639 0.34401 -0.27153 C 0.34453 -0.25347 0.3444 -0.23565 0.34466 -0.21759 C 0.34492 -0.20255 0.34492 -0.1875 0.34531 -0.17245 C 0.3457 -0.16065 0.34623 -0.14884 0.34675 -0.13704 C 0.34649 -0.09421 0.34662 -0.05139 0.3461 -0.00856 C 0.34557 0.03264 0.35013 0.02338 0.34323 0.03565 L 0.34323 0.03588 L 0.34323 0.03565 L 0.34323 0.03588 " pathEditMode="relative" rAng="0" ptsTypes="AAAAAAAAAAAAAAAAAAAAAAAAAAAAAAAAAAAA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-1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CA72E7-E96F-84FC-1BBF-D81C6085FD2F}"/>
              </a:ext>
            </a:extLst>
          </p:cNvPr>
          <p:cNvSpPr/>
          <p:nvPr/>
        </p:nvSpPr>
        <p:spPr>
          <a:xfrm>
            <a:off x="114650" y="1240445"/>
            <a:ext cx="11811699" cy="5394717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8EAB9-5C5C-CE22-545B-678A7D6468FB}"/>
              </a:ext>
            </a:extLst>
          </p:cNvPr>
          <p:cNvSpPr txBox="1"/>
          <p:nvPr/>
        </p:nvSpPr>
        <p:spPr>
          <a:xfrm>
            <a:off x="478141" y="378009"/>
            <a:ext cx="3699576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Landing Course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58B8F8-280A-A9B6-54A6-250235ED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10" y="3145381"/>
            <a:ext cx="1810002" cy="1285223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>
              <a:rot lat="1800000" lon="0" rev="0"/>
            </a:camera>
            <a:lightRig rig="threePt" dir="t"/>
          </a:scene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5D6B9F-A255-B519-7B9C-BE00718A047B}"/>
              </a:ext>
            </a:extLst>
          </p:cNvPr>
          <p:cNvGrpSpPr/>
          <p:nvPr/>
        </p:nvGrpSpPr>
        <p:grpSpPr>
          <a:xfrm>
            <a:off x="7750391" y="1999133"/>
            <a:ext cx="1413549" cy="4432769"/>
            <a:chOff x="8267345" y="1934475"/>
            <a:chExt cx="1413549" cy="4432769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98DE4AE-C686-12B3-B41A-F7E26C403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8294" y="4195739"/>
              <a:ext cx="11826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D43460F-B715-E8C7-D220-035CA2081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8294" y="5292808"/>
              <a:ext cx="11826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CC31780-E61B-908C-62C8-7EF742832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8294" y="6367244"/>
              <a:ext cx="11826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DBBCFE2-D7F1-DDE2-F73C-922E6E298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7345" y="3082995"/>
              <a:ext cx="1413549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16187A-3699-912B-98DF-23F9A5CB5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7345" y="1939482"/>
              <a:ext cx="1413549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EC8EF34-113A-375A-7DD7-C047564452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7345" y="4195739"/>
              <a:ext cx="1413549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2D05C3A-393D-4A7B-E721-E3CE19DA69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7345" y="5292808"/>
              <a:ext cx="1413549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80B1A3C-F401-0749-9D90-CE4149908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7345" y="6367244"/>
              <a:ext cx="1413549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9ACDE8E-8203-46C1-CD4F-0983D823F223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45" y="1934475"/>
              <a:ext cx="0" cy="443276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0" name="Picture 2" descr="KT-1 - 항공위키">
            <a:extLst>
              <a:ext uri="{FF2B5EF4-FFF2-40B4-BE49-F238E27FC236}">
                <a16:creationId xmlns:a16="http://schemas.microsoft.com/office/drawing/2014/main" id="{13FCF3F7-C6AC-84BB-AE28-3A8224E4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888" y="2099801"/>
            <a:ext cx="1273011" cy="95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굿바이, A380 : 우리가 사랑했던 뚱뚱한 비행기">
            <a:extLst>
              <a:ext uri="{FF2B5EF4-FFF2-40B4-BE49-F238E27FC236}">
                <a16:creationId xmlns:a16="http://schemas.microsoft.com/office/drawing/2014/main" id="{F17B3805-5448-4FAA-AD36-BA978850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99" y="3375907"/>
            <a:ext cx="1182600" cy="86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AH-64 - 나무위키">
            <a:extLst>
              <a:ext uri="{FF2B5EF4-FFF2-40B4-BE49-F238E27FC236}">
                <a16:creationId xmlns:a16="http://schemas.microsoft.com/office/drawing/2014/main" id="{607C6074-9E4A-55DD-DE95-9D70EB31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02" y="4523783"/>
            <a:ext cx="1182597" cy="7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F-22 - 나무위키">
            <a:extLst>
              <a:ext uri="{FF2B5EF4-FFF2-40B4-BE49-F238E27FC236}">
                <a16:creationId xmlns:a16="http://schemas.microsoft.com/office/drawing/2014/main" id="{3A6342FA-D8E2-14CC-C4B9-1D3994554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99" y="5570837"/>
            <a:ext cx="1182600" cy="7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BC5FDF-BD46-EF9D-1DED-56783955C4C9}"/>
              </a:ext>
            </a:extLst>
          </p:cNvPr>
          <p:cNvSpPr txBox="1"/>
          <p:nvPr/>
        </p:nvSpPr>
        <p:spPr>
          <a:xfrm>
            <a:off x="10808436" y="2392628"/>
            <a:ext cx="7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KT-1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A5398-E97B-0878-3787-74F874B49DDF}"/>
              </a:ext>
            </a:extLst>
          </p:cNvPr>
          <p:cNvSpPr txBox="1"/>
          <p:nvPr/>
        </p:nvSpPr>
        <p:spPr>
          <a:xfrm>
            <a:off x="10808436" y="3603222"/>
            <a:ext cx="7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A380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28DC16-04B5-54B1-0771-34253ED8B648}"/>
              </a:ext>
            </a:extLst>
          </p:cNvPr>
          <p:cNvSpPr txBox="1"/>
          <p:nvPr/>
        </p:nvSpPr>
        <p:spPr>
          <a:xfrm>
            <a:off x="10681420" y="4584204"/>
            <a:ext cx="1003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AH-64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F026A-C1F8-F486-6AE8-A39D7A2F568C}"/>
              </a:ext>
            </a:extLst>
          </p:cNvPr>
          <p:cNvSpPr txBox="1"/>
          <p:nvPr/>
        </p:nvSpPr>
        <p:spPr>
          <a:xfrm>
            <a:off x="10824099" y="5769759"/>
            <a:ext cx="7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201BAF-0C16-163B-A786-4CC4AF709380}"/>
              </a:ext>
            </a:extLst>
          </p:cNvPr>
          <p:cNvGrpSpPr/>
          <p:nvPr/>
        </p:nvGrpSpPr>
        <p:grpSpPr>
          <a:xfrm>
            <a:off x="3979628" y="2401396"/>
            <a:ext cx="975460" cy="2853620"/>
            <a:chOff x="3979628" y="2401396"/>
            <a:chExt cx="975460" cy="285362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5BF9B25-A0D1-FEA6-847F-6FD2381A8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8931453">
              <a:off x="3979628" y="2401396"/>
              <a:ext cx="972766" cy="130678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5137AFF-8397-DD7B-68E8-0F0D624F0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2698949">
              <a:off x="3982322" y="3948228"/>
              <a:ext cx="972766" cy="1306788"/>
            </a:xfrm>
            <a:prstGeom prst="rect">
              <a:avLst/>
            </a:prstGeom>
          </p:spPr>
        </p:pic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CF198623-CE5B-9D7E-4463-AED7E2C19B67}"/>
              </a:ext>
            </a:extLst>
          </p:cNvPr>
          <p:cNvSpPr/>
          <p:nvPr/>
        </p:nvSpPr>
        <p:spPr>
          <a:xfrm>
            <a:off x="7903492" y="5634625"/>
            <a:ext cx="1107346" cy="5201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9CD384-18D3-E7E7-71D9-DD315A93F711}"/>
              </a:ext>
            </a:extLst>
          </p:cNvPr>
          <p:cNvSpPr txBox="1"/>
          <p:nvPr/>
        </p:nvSpPr>
        <p:spPr>
          <a:xfrm>
            <a:off x="4224440" y="5658296"/>
            <a:ext cx="3204591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Landing Site!!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A94A1-F144-9AB6-7C21-4F364BB81BFB}"/>
              </a:ext>
            </a:extLst>
          </p:cNvPr>
          <p:cNvSpPr txBox="1"/>
          <p:nvPr/>
        </p:nvSpPr>
        <p:spPr>
          <a:xfrm>
            <a:off x="5360750" y="2551639"/>
            <a:ext cx="19898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object_follow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74D084-1519-3251-9B24-535499B78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902" y="1662839"/>
            <a:ext cx="7350968" cy="36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6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build="allAtOnce" animBg="1"/>
      <p:bldP spid="31" grpId="1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2156E2-BB0C-7841-DAE9-D82A580BC526}"/>
              </a:ext>
            </a:extLst>
          </p:cNvPr>
          <p:cNvSpPr/>
          <p:nvPr/>
        </p:nvSpPr>
        <p:spPr>
          <a:xfrm>
            <a:off x="151002" y="1308683"/>
            <a:ext cx="11811699" cy="5394717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8EAB9-5C5C-CE22-545B-678A7D6468FB}"/>
              </a:ext>
            </a:extLst>
          </p:cNvPr>
          <p:cNvSpPr txBox="1"/>
          <p:nvPr/>
        </p:nvSpPr>
        <p:spPr>
          <a:xfrm>
            <a:off x="478141" y="378009"/>
            <a:ext cx="3699576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Landing Course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5D6B9F-A255-B519-7B9C-BE00718A047B}"/>
              </a:ext>
            </a:extLst>
          </p:cNvPr>
          <p:cNvGrpSpPr/>
          <p:nvPr/>
        </p:nvGrpSpPr>
        <p:grpSpPr>
          <a:xfrm>
            <a:off x="7750391" y="1999133"/>
            <a:ext cx="1413549" cy="4432769"/>
            <a:chOff x="8267345" y="1934475"/>
            <a:chExt cx="1413549" cy="4432769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98DE4AE-C686-12B3-B41A-F7E26C403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8294" y="4195739"/>
              <a:ext cx="11826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D43460F-B715-E8C7-D220-035CA2081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8294" y="5292808"/>
              <a:ext cx="11826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CC31780-E61B-908C-62C8-7EF742832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8294" y="6367244"/>
              <a:ext cx="11826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DBBCFE2-D7F1-DDE2-F73C-922E6E298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7345" y="3082995"/>
              <a:ext cx="1413549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B16187A-3699-912B-98DF-23F9A5CB5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7345" y="1939482"/>
              <a:ext cx="1413549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EC8EF34-113A-375A-7DD7-C047564452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7345" y="4195739"/>
              <a:ext cx="1413549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2D05C3A-393D-4A7B-E721-E3CE19DA69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7345" y="5292808"/>
              <a:ext cx="1413549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80B1A3C-F401-0749-9D90-CE4149908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7345" y="6367244"/>
              <a:ext cx="1413549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9ACDE8E-8203-46C1-CD4F-0983D823F223}"/>
                </a:ext>
              </a:extLst>
            </p:cNvPr>
            <p:cNvCxnSpPr>
              <a:cxnSpLocks/>
            </p:cNvCxnSpPr>
            <p:nvPr/>
          </p:nvCxnSpPr>
          <p:spPr>
            <a:xfrm>
              <a:off x="8267345" y="1934475"/>
              <a:ext cx="0" cy="443276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0" name="Picture 2" descr="KT-1 - 항공위키">
            <a:extLst>
              <a:ext uri="{FF2B5EF4-FFF2-40B4-BE49-F238E27FC236}">
                <a16:creationId xmlns:a16="http://schemas.microsoft.com/office/drawing/2014/main" id="{13FCF3F7-C6AC-84BB-AE28-3A8224E4F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888" y="2099801"/>
            <a:ext cx="1273011" cy="95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굿바이, A380 : 우리가 사랑했던 뚱뚱한 비행기">
            <a:extLst>
              <a:ext uri="{FF2B5EF4-FFF2-40B4-BE49-F238E27FC236}">
                <a16:creationId xmlns:a16="http://schemas.microsoft.com/office/drawing/2014/main" id="{F17B3805-5448-4FAA-AD36-BA978850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99" y="3375907"/>
            <a:ext cx="1182600" cy="86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AH-64 - 나무위키">
            <a:extLst>
              <a:ext uri="{FF2B5EF4-FFF2-40B4-BE49-F238E27FC236}">
                <a16:creationId xmlns:a16="http://schemas.microsoft.com/office/drawing/2014/main" id="{607C6074-9E4A-55DD-DE95-9D70EB31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02" y="4523783"/>
            <a:ext cx="1182597" cy="7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F-22 - 나무위키">
            <a:extLst>
              <a:ext uri="{FF2B5EF4-FFF2-40B4-BE49-F238E27FC236}">
                <a16:creationId xmlns:a16="http://schemas.microsoft.com/office/drawing/2014/main" id="{3A6342FA-D8E2-14CC-C4B9-1D3994554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299" y="5570837"/>
            <a:ext cx="1182600" cy="7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BC5FDF-BD46-EF9D-1DED-56783955C4C9}"/>
              </a:ext>
            </a:extLst>
          </p:cNvPr>
          <p:cNvSpPr txBox="1"/>
          <p:nvPr/>
        </p:nvSpPr>
        <p:spPr>
          <a:xfrm>
            <a:off x="10808436" y="2392628"/>
            <a:ext cx="7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KT-1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A5398-E97B-0878-3787-74F874B49DDF}"/>
              </a:ext>
            </a:extLst>
          </p:cNvPr>
          <p:cNvSpPr txBox="1"/>
          <p:nvPr/>
        </p:nvSpPr>
        <p:spPr>
          <a:xfrm>
            <a:off x="10808436" y="3603222"/>
            <a:ext cx="7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A380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28DC16-04B5-54B1-0771-34253ED8B648}"/>
              </a:ext>
            </a:extLst>
          </p:cNvPr>
          <p:cNvSpPr txBox="1"/>
          <p:nvPr/>
        </p:nvSpPr>
        <p:spPr>
          <a:xfrm>
            <a:off x="10681420" y="4584204"/>
            <a:ext cx="1003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AH-64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2F026A-C1F8-F486-6AE8-A39D7A2F568C}"/>
              </a:ext>
            </a:extLst>
          </p:cNvPr>
          <p:cNvSpPr txBox="1"/>
          <p:nvPr/>
        </p:nvSpPr>
        <p:spPr>
          <a:xfrm>
            <a:off x="10824099" y="5769759"/>
            <a:ext cx="7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51755FC-428A-16B2-F784-7E8593FC3A06}"/>
              </a:ext>
            </a:extLst>
          </p:cNvPr>
          <p:cNvSpPr/>
          <p:nvPr/>
        </p:nvSpPr>
        <p:spPr>
          <a:xfrm>
            <a:off x="7903492" y="5634625"/>
            <a:ext cx="1107346" cy="5201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58B8F8-280A-A9B6-54A6-250235EDA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810" y="3145381"/>
            <a:ext cx="1810002" cy="1285223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>
              <a:rot lat="180000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4191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903 L -0.00313 0.00903 C 0.04062 -0.00046 0.0444 -0.00972 0.08763 0.01505 C 0.09531 0.01945 0.10143 0.02987 0.10833 0.03704 C 0.11107 0.04399 0.11445 0.05024 0.11653 0.05788 C 0.12812 0.1007 0.1207 0.09491 0.13437 0.13496 C 0.13867 0.14769 0.14219 0.15186 0.14752 0.1595 C 0.16015 0.14908 0.17031 0.14514 0.17851 0.12408 C 0.18177 0.11551 0.18307 0.10533 0.18528 0.09584 C 0.18724 0.07292 0.18932 0.06065 0.18607 0.03588 C 0.18542 0.03149 0.18268 0.02871 0.18125 0.02477 C 0.17734 0.01505 0.1776 0.01505 0.17565 0.00649 C 0.17825 -0.00162 0.18164 -0.01458 0.18607 -0.02037 C 0.18867 -0.02384 0.19206 -0.02453 0.19492 -0.02662 C 0.19974 -0.02453 0.20469 -0.02314 0.20937 -0.02037 C 0.21055 -0.01967 0.2112 -0.01782 0.21224 -0.01666 C 0.21549 -0.01296 0.21406 -0.01527 0.21706 -0.01296 C 0.21797 -0.01226 0.21888 -0.01134 0.21979 -0.01064 L 0.22864 0.01135 C 0.23294 0.02176 0.23138 0.01875 0.23489 0.02477 C 0.23633 0.03241 0.23463 0.02431 0.23698 0.03334 C 0.23854 0.03959 0.23854 0.04213 0.24101 0.04815 C 0.24323 0.05325 0.24974 0.06227 0.25208 0.06528 C 0.25377 0.0676 0.26068 0.07547 0.2638 0.07755 C 0.26484 0.07825 0.26601 0.07825 0.26719 0.07871 C 0.26797 0.07825 0.26875 0.07825 0.26927 0.07755 C 0.27109 0.07524 0.27422 0.0676 0.27552 0.06528 C 0.2763 0.06366 0.27747 0.06227 0.27825 0.06042 C 0.2793 0.05764 0.27982 0.0544 0.28099 0.05186 C 0.2819 0.04954 0.28346 0.04792 0.28437 0.04561 C 0.28932 0.03473 0.28359 0.04445 0.28854 0.03218 C 0.28945 0.02987 0.29088 0.02825 0.29206 0.02616 C 0.28958 0.01088 0.28958 0.01621 0.29401 -0.00694 C 0.29687 -0.02106 0.30013 -0.04097 0.30781 -0.05092 C 0.31393 -0.05879 0.32083 -0.06435 0.32708 -0.07175 C 0.34075 -0.08819 0.33919 -0.08611 0.34635 -0.10115 C 0.34674 -0.10324 0.34648 -0.10763 0.34778 -0.10717 C 0.35312 -0.10532 0.36732 -0.07777 0.36836 -0.07546 C 0.37226 -0.06666 0.37513 -0.04976 0.37734 -0.04004 C 0.37799 -0.03703 0.37877 -0.03425 0.37943 -0.03148 C 0.37995 -0.02824 0.38021 -0.02476 0.38073 -0.02152 C 0.38333 -0.00694 0.38489 0.00834 0.38828 0.02246 C 0.39088 0.03311 0.39336 0.04375 0.39583 0.05417 C 0.39674 0.05788 0.3987 0.06528 0.3987 0.06528 C 0.39935 0.0713 0.40013 0.07755 0.40065 0.08357 C 0.40338 0.11181 0.40065 0.09051 0.40351 0.11042 C 0.40508 0.1088 0.40703 0.10811 0.40833 0.10556 C 0.41015 0.10186 0.41146 0.097 0.41237 0.09213 C 0.41562 0.0757 0.41732 0.06181 0.41927 0.04561 C 0.41979 0.04885 0.42044 0.05209 0.4207 0.05556 C 0.422 0.07153 0.42135 0.09584 0.4207 0.10926 C 0.42031 0.11551 0.41914 0.12153 0.41862 0.12755 C 0.41823 0.13125 0.4181 0.13496 0.41797 0.13866 C 0.41771 0.14769 0.41797 0.15672 0.41719 0.16551 C 0.41575 0.18218 0.41107 0.19792 0.41107 0.21459 C 0.41081 0.26065 0.41328 0.30695 0.41653 0.35278 C 0.41719 0.36274 0.42487 0.37639 0.42956 0.38102 C 0.43216 0.38334 0.43515 0.38334 0.43789 0.38473 C 0.44193 0.38218 0.44648 0.38102 0.45026 0.37732 C 0.45469 0.37269 0.45846 0.35718 0.46055 0.35024 C 0.46107 0.34676 0.46211 0.34306 0.46198 0.33936 C 0.46185 0.33565 0.45677 0.31505 0.45638 0.31366 C 0.45599 0.30926 0.45299 0.30278 0.45508 0.30024 C 0.45781 0.297 0.46159 0.30186 0.46471 0.30394 C 0.46758 0.30579 0.47383 0.31343 0.47708 0.31737 C 0.47734 0.31436 0.4789 0.3051 0.47643 0.30255 C 0.47526 0.30163 0.47422 0.30463 0.47292 0.3051 C 0.47161 0.30556 0.47018 0.3051 0.46888 0.3051 L 0.46888 0.3051 " pathEditMode="relative" ptsTypes="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AE49ECE4-3032-CD75-3612-8734772D2BC7}"/>
              </a:ext>
            </a:extLst>
          </p:cNvPr>
          <p:cNvSpPr/>
          <p:nvPr/>
        </p:nvSpPr>
        <p:spPr>
          <a:xfrm>
            <a:off x="7256477" y="5780015"/>
            <a:ext cx="1870745" cy="5201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FC9D1B-5B7E-8010-89BB-0100BFF0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43" y="2481485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b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Emergency Landing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47623A-3394-25A1-1093-ABB5EF03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65" y="2786388"/>
            <a:ext cx="1810002" cy="1285223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>
              <a:rot lat="1800000" lon="0" rev="0"/>
            </a:camera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D525F-F220-16F5-6ED3-3EF182954FD7}"/>
              </a:ext>
            </a:extLst>
          </p:cNvPr>
          <p:cNvSpPr txBox="1"/>
          <p:nvPr/>
        </p:nvSpPr>
        <p:spPr>
          <a:xfrm>
            <a:off x="494950" y="2269529"/>
            <a:ext cx="1810002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Emergency!!!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30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4.16667E-6 -0.291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0.39896 0.353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48" y="1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 animBg="1"/>
      <p:bldP spid="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536330-12E3-7488-B6AC-3E6E578906AB}"/>
              </a:ext>
            </a:extLst>
          </p:cNvPr>
          <p:cNvSpPr/>
          <p:nvPr/>
        </p:nvSpPr>
        <p:spPr>
          <a:xfrm>
            <a:off x="326658" y="173032"/>
            <a:ext cx="11538684" cy="6335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C3D2FE-1A13-D6B1-67D8-540E39D72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57" y="5123112"/>
            <a:ext cx="955013" cy="579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070AEE-1DEC-C228-D98B-BB8EC259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64" y="6036396"/>
            <a:ext cx="444054" cy="44158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D6E7A4E-6872-F9AE-5EAF-8D39FC9207DA}"/>
              </a:ext>
            </a:extLst>
          </p:cNvPr>
          <p:cNvCxnSpPr>
            <a:cxnSpLocks/>
          </p:cNvCxnSpPr>
          <p:nvPr/>
        </p:nvCxnSpPr>
        <p:spPr>
          <a:xfrm>
            <a:off x="4792169" y="680624"/>
            <a:ext cx="0" cy="53557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3F45824-C286-7F8B-75EB-344D7B550062}"/>
              </a:ext>
            </a:extLst>
          </p:cNvPr>
          <p:cNvCxnSpPr>
            <a:cxnSpLocks/>
          </p:cNvCxnSpPr>
          <p:nvPr/>
        </p:nvCxnSpPr>
        <p:spPr>
          <a:xfrm>
            <a:off x="8990203" y="665325"/>
            <a:ext cx="0" cy="53557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8C6578-1D70-45B6-C6A7-F072089C7038}"/>
              </a:ext>
            </a:extLst>
          </p:cNvPr>
          <p:cNvGrpSpPr/>
          <p:nvPr/>
        </p:nvGrpSpPr>
        <p:grpSpPr>
          <a:xfrm>
            <a:off x="1274064" y="1972278"/>
            <a:ext cx="720000" cy="1303200"/>
            <a:chOff x="1931437" y="2967135"/>
            <a:chExt cx="755779" cy="1399592"/>
          </a:xfrm>
        </p:grpSpPr>
        <p:sp>
          <p:nvSpPr>
            <p:cNvPr id="16" name="정육면체 15">
              <a:extLst>
                <a:ext uri="{FF2B5EF4-FFF2-40B4-BE49-F238E27FC236}">
                  <a16:creationId xmlns:a16="http://schemas.microsoft.com/office/drawing/2014/main" id="{5B821B3B-A783-5FC7-8361-4A801830B48A}"/>
                </a:ext>
              </a:extLst>
            </p:cNvPr>
            <p:cNvSpPr/>
            <p:nvPr/>
          </p:nvSpPr>
          <p:spPr>
            <a:xfrm>
              <a:off x="1931437" y="2967135"/>
              <a:ext cx="755779" cy="1399592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71D993A-0052-A934-2787-E2A8832465C4}"/>
                </a:ext>
              </a:extLst>
            </p:cNvPr>
            <p:cNvSpPr/>
            <p:nvPr/>
          </p:nvSpPr>
          <p:spPr>
            <a:xfrm>
              <a:off x="2034073" y="3272712"/>
              <a:ext cx="345233" cy="3125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50D996E-955B-A7CA-F817-1B861A52E179}"/>
                </a:ext>
              </a:extLst>
            </p:cNvPr>
            <p:cNvSpPr/>
            <p:nvPr/>
          </p:nvSpPr>
          <p:spPr>
            <a:xfrm>
              <a:off x="2519141" y="3230545"/>
              <a:ext cx="168075" cy="3037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8527126-9F49-D6C8-8D49-38E6B67EE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7475" y="3872203"/>
              <a:ext cx="178428" cy="21674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B23620-CCF3-2EEE-4F5C-738675D47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75987">
              <a:off x="2583714" y="3746413"/>
              <a:ext cx="61896" cy="27142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29FD8FE-F6C9-9787-DE3B-42BC8B848A19}"/>
              </a:ext>
            </a:extLst>
          </p:cNvPr>
          <p:cNvGrpSpPr/>
          <p:nvPr/>
        </p:nvGrpSpPr>
        <p:grpSpPr>
          <a:xfrm>
            <a:off x="3009470" y="1393034"/>
            <a:ext cx="720000" cy="1303200"/>
            <a:chOff x="4811486" y="2967135"/>
            <a:chExt cx="755779" cy="1399592"/>
          </a:xfrm>
        </p:grpSpPr>
        <p:sp>
          <p:nvSpPr>
            <p:cNvPr id="22" name="정육면체 21">
              <a:extLst>
                <a:ext uri="{FF2B5EF4-FFF2-40B4-BE49-F238E27FC236}">
                  <a16:creationId xmlns:a16="http://schemas.microsoft.com/office/drawing/2014/main" id="{BF2A1DF5-5DBD-6598-9B83-32F6DB927273}"/>
                </a:ext>
              </a:extLst>
            </p:cNvPr>
            <p:cNvSpPr/>
            <p:nvPr/>
          </p:nvSpPr>
          <p:spPr>
            <a:xfrm>
              <a:off x="4811486" y="2967135"/>
              <a:ext cx="755779" cy="1399592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B6554A3-D35F-6635-E5D4-0694BFED089B}"/>
                </a:ext>
              </a:extLst>
            </p:cNvPr>
            <p:cNvSpPr/>
            <p:nvPr/>
          </p:nvSpPr>
          <p:spPr>
            <a:xfrm>
              <a:off x="4914122" y="3272712"/>
              <a:ext cx="345233" cy="312576"/>
            </a:xfrm>
            <a:prstGeom prst="ellipse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314F46A-ECAE-703D-5DE4-14CAD0E8C23C}"/>
                </a:ext>
              </a:extLst>
            </p:cNvPr>
            <p:cNvSpPr/>
            <p:nvPr/>
          </p:nvSpPr>
          <p:spPr>
            <a:xfrm>
              <a:off x="5399190" y="3230545"/>
              <a:ext cx="168075" cy="303744"/>
            </a:xfrm>
            <a:prstGeom prst="ellipse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C42B78E-D764-4466-BDF4-9AD8BB942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2700" y="3760289"/>
              <a:ext cx="168075" cy="21571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A13D014-3D37-2D15-CE08-85829179C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400686">
              <a:off x="5435676" y="3709613"/>
              <a:ext cx="65262" cy="214887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362C7A-1CCE-8727-0139-0595B7F38FD7}"/>
              </a:ext>
            </a:extLst>
          </p:cNvPr>
          <p:cNvGrpSpPr/>
          <p:nvPr/>
        </p:nvGrpSpPr>
        <p:grpSpPr>
          <a:xfrm>
            <a:off x="3271693" y="3701515"/>
            <a:ext cx="720000" cy="1303200"/>
            <a:chOff x="6861111" y="2345094"/>
            <a:chExt cx="755779" cy="1399592"/>
          </a:xfrm>
        </p:grpSpPr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FCB6CE69-0450-ACE6-A5A0-A819DB936801}"/>
                </a:ext>
              </a:extLst>
            </p:cNvPr>
            <p:cNvSpPr/>
            <p:nvPr/>
          </p:nvSpPr>
          <p:spPr>
            <a:xfrm>
              <a:off x="6861111" y="2345094"/>
              <a:ext cx="755779" cy="1399592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59E32EE-FFA8-3B57-D4A1-BB982C2F2845}"/>
                </a:ext>
              </a:extLst>
            </p:cNvPr>
            <p:cNvSpPr/>
            <p:nvPr/>
          </p:nvSpPr>
          <p:spPr>
            <a:xfrm>
              <a:off x="6963747" y="2650671"/>
              <a:ext cx="345233" cy="3125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690C58A-4D30-D7F5-3068-40EE58111E29}"/>
                </a:ext>
              </a:extLst>
            </p:cNvPr>
            <p:cNvSpPr/>
            <p:nvPr/>
          </p:nvSpPr>
          <p:spPr>
            <a:xfrm>
              <a:off x="7448815" y="2608504"/>
              <a:ext cx="168075" cy="30374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044FD96-E230-3336-FF13-FFFBF3D8D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9495" y="3199568"/>
              <a:ext cx="173736" cy="21292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A29676B-35C0-60EC-F77B-7FFE8E40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174639">
              <a:off x="7479794" y="3079807"/>
              <a:ext cx="106116" cy="191701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CC6B461-7821-8540-66AB-76C58A2B4007}"/>
              </a:ext>
            </a:extLst>
          </p:cNvPr>
          <p:cNvGrpSpPr/>
          <p:nvPr/>
        </p:nvGrpSpPr>
        <p:grpSpPr>
          <a:xfrm>
            <a:off x="5192989" y="1645594"/>
            <a:ext cx="3191705" cy="3566812"/>
            <a:chOff x="4991878" y="1995291"/>
            <a:chExt cx="2761860" cy="3308441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B688D26-ECFE-E02A-F174-F189473BAF84}"/>
                </a:ext>
              </a:extLst>
            </p:cNvPr>
            <p:cNvCxnSpPr>
              <a:cxnSpLocks/>
            </p:cNvCxnSpPr>
            <p:nvPr/>
          </p:nvCxnSpPr>
          <p:spPr>
            <a:xfrm>
              <a:off x="4991878" y="4506686"/>
              <a:ext cx="72778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763F89C-70FF-8F21-CB95-B70BD15A38B6}"/>
                </a:ext>
              </a:extLst>
            </p:cNvPr>
            <p:cNvCxnSpPr>
              <a:cxnSpLocks/>
            </p:cNvCxnSpPr>
            <p:nvPr/>
          </p:nvCxnSpPr>
          <p:spPr>
            <a:xfrm>
              <a:off x="4991878" y="5269520"/>
              <a:ext cx="142136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72BDD5B-C054-0C4B-3470-7E276E320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878" y="4506686"/>
              <a:ext cx="0" cy="76283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D917008-52CF-6E7C-0683-B727DDA5C6A7}"/>
                </a:ext>
              </a:extLst>
            </p:cNvPr>
            <p:cNvCxnSpPr>
              <a:cxnSpLocks/>
            </p:cNvCxnSpPr>
            <p:nvPr/>
          </p:nvCxnSpPr>
          <p:spPr>
            <a:xfrm>
              <a:off x="5701004" y="1995291"/>
              <a:ext cx="0" cy="25113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65ED1AB-DB8E-8A9F-0E20-D08236501916}"/>
                </a:ext>
              </a:extLst>
            </p:cNvPr>
            <p:cNvCxnSpPr>
              <a:cxnSpLocks/>
            </p:cNvCxnSpPr>
            <p:nvPr/>
          </p:nvCxnSpPr>
          <p:spPr>
            <a:xfrm>
              <a:off x="6413241" y="2758125"/>
              <a:ext cx="0" cy="25113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8AB32A7-8A6A-6F05-E62D-24E46A2AFDC4}"/>
                </a:ext>
              </a:extLst>
            </p:cNvPr>
            <p:cNvCxnSpPr>
              <a:cxnSpLocks/>
            </p:cNvCxnSpPr>
            <p:nvPr/>
          </p:nvCxnSpPr>
          <p:spPr>
            <a:xfrm>
              <a:off x="5701004" y="1995291"/>
              <a:ext cx="205273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8E42876-EBB6-447F-8FFD-17E3A26444F4}"/>
                </a:ext>
              </a:extLst>
            </p:cNvPr>
            <p:cNvCxnSpPr>
              <a:cxnSpLocks/>
            </p:cNvCxnSpPr>
            <p:nvPr/>
          </p:nvCxnSpPr>
          <p:spPr>
            <a:xfrm>
              <a:off x="6413241" y="2782381"/>
              <a:ext cx="678024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1D89ADD7-8A0B-0AE3-BF42-3D1E3DEB12C8}"/>
                </a:ext>
              </a:extLst>
            </p:cNvPr>
            <p:cNvCxnSpPr>
              <a:cxnSpLocks/>
            </p:cNvCxnSpPr>
            <p:nvPr/>
          </p:nvCxnSpPr>
          <p:spPr>
            <a:xfrm>
              <a:off x="7081935" y="2758125"/>
              <a:ext cx="9330" cy="210458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1D084B6-ACE1-A9D4-7A45-9AE66404C1EF}"/>
                </a:ext>
              </a:extLst>
            </p:cNvPr>
            <p:cNvCxnSpPr>
              <a:cxnSpLocks/>
            </p:cNvCxnSpPr>
            <p:nvPr/>
          </p:nvCxnSpPr>
          <p:spPr>
            <a:xfrm>
              <a:off x="7753738" y="1995291"/>
              <a:ext cx="0" cy="286741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0454F36-C6CB-F461-AB85-38251FA6B350}"/>
                </a:ext>
              </a:extLst>
            </p:cNvPr>
            <p:cNvCxnSpPr>
              <a:cxnSpLocks/>
            </p:cNvCxnSpPr>
            <p:nvPr/>
          </p:nvCxnSpPr>
          <p:spPr>
            <a:xfrm>
              <a:off x="7091265" y="4862709"/>
              <a:ext cx="66247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5D3D755-0E13-7C18-839D-7EAF342237A0}"/>
                </a:ext>
              </a:extLst>
            </p:cNvPr>
            <p:cNvCxnSpPr>
              <a:cxnSpLocks/>
            </p:cNvCxnSpPr>
            <p:nvPr/>
          </p:nvCxnSpPr>
          <p:spPr>
            <a:xfrm>
              <a:off x="5701004" y="4506686"/>
              <a:ext cx="0" cy="7970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8F7A6D4-0D2F-A81C-0ADB-0814279A4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0596" y="4217437"/>
              <a:ext cx="65314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2D2B716A-4125-3F5B-17E1-74B715171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958806" y="3018272"/>
            <a:ext cx="573332" cy="570454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BDEF369-1572-9501-08CA-19FA17664AC0}"/>
              </a:ext>
            </a:extLst>
          </p:cNvPr>
          <p:cNvGrpSpPr/>
          <p:nvPr/>
        </p:nvGrpSpPr>
        <p:grpSpPr>
          <a:xfrm>
            <a:off x="10574319" y="1382244"/>
            <a:ext cx="1219200" cy="3921933"/>
            <a:chOff x="10480313" y="1382244"/>
            <a:chExt cx="1219200" cy="392193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0DDCC493-9885-CE0B-B82A-030A73533ACC}"/>
                </a:ext>
              </a:extLst>
            </p:cNvPr>
            <p:cNvGrpSpPr/>
            <p:nvPr/>
          </p:nvGrpSpPr>
          <p:grpSpPr>
            <a:xfrm>
              <a:off x="10480313" y="1382244"/>
              <a:ext cx="1219200" cy="3921933"/>
              <a:chOff x="10481299" y="1304886"/>
              <a:chExt cx="1219200" cy="3921933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8A7B3047-AB9E-B6FD-168F-CCED7F88F1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80495" y="3305560"/>
                <a:ext cx="1020004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234DEB9F-E7BE-1297-448F-2BCB3B2E1C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80495" y="4276202"/>
                <a:ext cx="1020004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A44E4EA6-9403-0402-65D1-A59A45F5CF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80495" y="5226819"/>
                <a:ext cx="1020004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99BA5CD2-7070-00E7-2C79-173BBE11CC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81299" y="2321050"/>
                <a:ext cx="1219200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BB43A09C-D906-8B90-9865-07D3EE1397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81299" y="1304886"/>
                <a:ext cx="1219200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43730155-D8F3-E4D0-7BC2-F58029AEB6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81299" y="3305560"/>
                <a:ext cx="1219200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F9F2CCD2-6B91-B8CD-DB0C-F21F835914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81299" y="4276202"/>
                <a:ext cx="1219200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409A3124-11D4-0D49-A8AE-421310C0DB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81299" y="5226819"/>
                <a:ext cx="1219200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8335474A-D1AE-C363-2927-117E795640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1299" y="1304886"/>
                <a:ext cx="0" cy="3921933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KT-1 - 항공위키">
              <a:extLst>
                <a:ext uri="{FF2B5EF4-FFF2-40B4-BE49-F238E27FC236}">
                  <a16:creationId xmlns:a16="http://schemas.microsoft.com/office/drawing/2014/main" id="{3B44386F-090A-35AD-6FE7-D4B5C9907D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9329" y="1498829"/>
              <a:ext cx="1097985" cy="84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굿바이, A380 : 우리가 사랑했던 뚱뚱한 비행기">
              <a:extLst>
                <a:ext uri="{FF2B5EF4-FFF2-40B4-BE49-F238E27FC236}">
                  <a16:creationId xmlns:a16="http://schemas.microsoft.com/office/drawing/2014/main" id="{38185A66-CDBC-8352-6242-FB31D5E7F3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6417" y="2546776"/>
              <a:ext cx="1020004" cy="764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H-64 - 나무위키">
              <a:extLst>
                <a:ext uri="{FF2B5EF4-FFF2-40B4-BE49-F238E27FC236}">
                  <a16:creationId xmlns:a16="http://schemas.microsoft.com/office/drawing/2014/main" id="{76A81D90-FF19-8C50-D684-352F80781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7312" y="3577956"/>
              <a:ext cx="1020002" cy="678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-22 - 나무위키">
              <a:extLst>
                <a:ext uri="{FF2B5EF4-FFF2-40B4-BE49-F238E27FC236}">
                  <a16:creationId xmlns:a16="http://schemas.microsoft.com/office/drawing/2014/main" id="{8C82922B-7305-D955-A820-5F6EF8AF2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7310" y="4450400"/>
              <a:ext cx="1020004" cy="678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C8322A9E-BC31-CC95-5F17-658A17A3E757}"/>
              </a:ext>
            </a:extLst>
          </p:cNvPr>
          <p:cNvSpPr txBox="1"/>
          <p:nvPr/>
        </p:nvSpPr>
        <p:spPr>
          <a:xfrm>
            <a:off x="1204215" y="665325"/>
            <a:ext cx="281032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Flag Recognition Course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E03E340-05C8-E0C3-9937-4C06096004FB}"/>
              </a:ext>
            </a:extLst>
          </p:cNvPr>
          <p:cNvSpPr txBox="1"/>
          <p:nvPr/>
        </p:nvSpPr>
        <p:spPr>
          <a:xfrm>
            <a:off x="5899590" y="722270"/>
            <a:ext cx="193572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Tracking Course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A10E808-6B45-B9FA-F9FF-2156FCAF05D6}"/>
              </a:ext>
            </a:extLst>
          </p:cNvPr>
          <p:cNvSpPr txBox="1"/>
          <p:nvPr/>
        </p:nvSpPr>
        <p:spPr>
          <a:xfrm>
            <a:off x="9554001" y="710374"/>
            <a:ext cx="191375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Landing Course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03BB7D-F3A3-0FD4-045C-B52B659DE43F}"/>
              </a:ext>
            </a:extLst>
          </p:cNvPr>
          <p:cNvSpPr txBox="1"/>
          <p:nvPr/>
        </p:nvSpPr>
        <p:spPr>
          <a:xfrm>
            <a:off x="9613557" y="1736462"/>
            <a:ext cx="7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KT-1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0C2CB57-2538-A418-839D-F171095A8219}"/>
              </a:ext>
            </a:extLst>
          </p:cNvPr>
          <p:cNvSpPr txBox="1"/>
          <p:nvPr/>
        </p:nvSpPr>
        <p:spPr>
          <a:xfrm>
            <a:off x="9611100" y="2744119"/>
            <a:ext cx="7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A380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9127430-5E6F-2F10-0BDD-E9229A507B6B}"/>
              </a:ext>
            </a:extLst>
          </p:cNvPr>
          <p:cNvSpPr txBox="1"/>
          <p:nvPr/>
        </p:nvSpPr>
        <p:spPr>
          <a:xfrm>
            <a:off x="9611100" y="4647285"/>
            <a:ext cx="7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F22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75A151A-C855-0750-E7D5-DC0AA958215D}"/>
              </a:ext>
            </a:extLst>
          </p:cNvPr>
          <p:cNvSpPr txBox="1"/>
          <p:nvPr/>
        </p:nvSpPr>
        <p:spPr>
          <a:xfrm>
            <a:off x="9420294" y="3623618"/>
            <a:ext cx="1003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AH-64</a:t>
            </a:r>
          </a:p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180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330F77-61AC-F552-E802-F79D7B151BEE}"/>
              </a:ext>
            </a:extLst>
          </p:cNvPr>
          <p:cNvSpPr/>
          <p:nvPr/>
        </p:nvSpPr>
        <p:spPr>
          <a:xfrm>
            <a:off x="368967" y="1318576"/>
            <a:ext cx="11677475" cy="5276675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8B0009-01EA-E5CC-4091-DC14563683E8}"/>
              </a:ext>
            </a:extLst>
          </p:cNvPr>
          <p:cNvSpPr txBox="1"/>
          <p:nvPr/>
        </p:nvSpPr>
        <p:spPr>
          <a:xfrm>
            <a:off x="368967" y="364780"/>
            <a:ext cx="3545305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Mission Solution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39309-43B3-2B08-62B3-6E73DE06A7E8}"/>
              </a:ext>
            </a:extLst>
          </p:cNvPr>
          <p:cNvSpPr txBox="1"/>
          <p:nvPr/>
        </p:nvSpPr>
        <p:spPr>
          <a:xfrm>
            <a:off x="784337" y="1744065"/>
            <a:ext cx="3545301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Flag Recognition Course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7A2ED-F7D7-2EF4-BD2F-0033D36D83DA}"/>
              </a:ext>
            </a:extLst>
          </p:cNvPr>
          <p:cNvSpPr txBox="1"/>
          <p:nvPr/>
        </p:nvSpPr>
        <p:spPr>
          <a:xfrm>
            <a:off x="5385266" y="1744065"/>
            <a:ext cx="2517696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Tracking Course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BAC4C-0D31-5DD8-B887-75927D6CBB86}"/>
              </a:ext>
            </a:extLst>
          </p:cNvPr>
          <p:cNvSpPr txBox="1"/>
          <p:nvPr/>
        </p:nvSpPr>
        <p:spPr>
          <a:xfrm>
            <a:off x="9082974" y="1744065"/>
            <a:ext cx="2517691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Landing Course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8705528-60F0-6354-461B-B96AFBD25EC5}"/>
              </a:ext>
            </a:extLst>
          </p:cNvPr>
          <p:cNvCxnSpPr>
            <a:cxnSpLocks/>
          </p:cNvCxnSpPr>
          <p:nvPr/>
        </p:nvCxnSpPr>
        <p:spPr>
          <a:xfrm>
            <a:off x="4711959" y="2157421"/>
            <a:ext cx="0" cy="38144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A49E425-DFBF-53F8-76BA-AD16259E073B}"/>
              </a:ext>
            </a:extLst>
          </p:cNvPr>
          <p:cNvCxnSpPr>
            <a:cxnSpLocks/>
          </p:cNvCxnSpPr>
          <p:nvPr/>
        </p:nvCxnSpPr>
        <p:spPr>
          <a:xfrm>
            <a:off x="8409665" y="2193516"/>
            <a:ext cx="0" cy="381443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CE339B-1FF9-7AE9-8BFA-047F4F892E5C}"/>
              </a:ext>
            </a:extLst>
          </p:cNvPr>
          <p:cNvSpPr txBox="1"/>
          <p:nvPr/>
        </p:nvSpPr>
        <p:spPr>
          <a:xfrm>
            <a:off x="1103942" y="2833530"/>
            <a:ext cx="3225696" cy="22467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Step1. QR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Dectection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detector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Pyzbar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Step2. Flag Recognition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blob detector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 (handwriting)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712DF0-1C55-0C75-7064-35FF70DD1397}"/>
              </a:ext>
            </a:extLst>
          </p:cNvPr>
          <p:cNvSpPr txBox="1"/>
          <p:nvPr/>
        </p:nvSpPr>
        <p:spPr>
          <a:xfrm>
            <a:off x="5238950" y="3141306"/>
            <a:ext cx="2810329" cy="10156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yolov5 model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by PD(box size)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B2C1B4-E7AC-8EFD-BDC5-8630039B375A}"/>
              </a:ext>
            </a:extLst>
          </p:cNvPr>
          <p:cNvSpPr txBox="1"/>
          <p:nvPr/>
        </p:nvSpPr>
        <p:spPr>
          <a:xfrm>
            <a:off x="8936655" y="3141306"/>
            <a:ext cx="2810329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yolov5 model</a:t>
            </a:r>
          </a:p>
        </p:txBody>
      </p:sp>
      <p:pic>
        <p:nvPicPr>
          <p:cNvPr id="20" name="Picture 2" descr="Neural Network Icon - Free PNG &amp; SVG 3339036 - Noun Project">
            <a:extLst>
              <a:ext uri="{FF2B5EF4-FFF2-40B4-BE49-F238E27FC236}">
                <a16:creationId xmlns:a16="http://schemas.microsoft.com/office/drawing/2014/main" id="{C6C81FDC-9F1D-F0F7-A65D-0035D8AF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76" y="3541416"/>
            <a:ext cx="2341686" cy="234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5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2829FC-7154-583B-B7DD-D75DAB1101FF}"/>
              </a:ext>
            </a:extLst>
          </p:cNvPr>
          <p:cNvSpPr/>
          <p:nvPr/>
        </p:nvSpPr>
        <p:spPr>
          <a:xfrm>
            <a:off x="257262" y="1287054"/>
            <a:ext cx="11677475" cy="5276675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387495-9EDC-2517-3852-75440FE5A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28" y="4704058"/>
            <a:ext cx="1852080" cy="11233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B9079E-4829-72AE-F00D-805D560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23" y="2097195"/>
            <a:ext cx="1073821" cy="10678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3BC9048-3300-F300-3420-5369E5BC4579}"/>
              </a:ext>
            </a:extLst>
          </p:cNvPr>
          <p:cNvGrpSpPr/>
          <p:nvPr/>
        </p:nvGrpSpPr>
        <p:grpSpPr>
          <a:xfrm>
            <a:off x="6778847" y="4065871"/>
            <a:ext cx="1080000" cy="1958400"/>
            <a:chOff x="1931437" y="2967135"/>
            <a:chExt cx="755779" cy="1399592"/>
          </a:xfrm>
        </p:grpSpPr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5D2D421B-3D85-5CAF-4700-79172973B75A}"/>
                </a:ext>
              </a:extLst>
            </p:cNvPr>
            <p:cNvSpPr/>
            <p:nvPr/>
          </p:nvSpPr>
          <p:spPr>
            <a:xfrm>
              <a:off x="1931437" y="2967135"/>
              <a:ext cx="755779" cy="1399592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76B2E8F-58ED-3C0D-30AF-E57350ECF268}"/>
                </a:ext>
              </a:extLst>
            </p:cNvPr>
            <p:cNvSpPr/>
            <p:nvPr/>
          </p:nvSpPr>
          <p:spPr>
            <a:xfrm>
              <a:off x="2034073" y="3272712"/>
              <a:ext cx="345233" cy="3125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0BD76E2-8BB0-2790-D4BE-068BF1707E61}"/>
                </a:ext>
              </a:extLst>
            </p:cNvPr>
            <p:cNvSpPr/>
            <p:nvPr/>
          </p:nvSpPr>
          <p:spPr>
            <a:xfrm>
              <a:off x="2519141" y="3230545"/>
              <a:ext cx="168075" cy="3037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20F623-864A-378A-097B-C7D07EF8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7475" y="3872203"/>
              <a:ext cx="178428" cy="21674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B02F8D1-5EBD-8473-4EAF-E0D589D59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75987">
              <a:off x="2583714" y="3746413"/>
              <a:ext cx="61896" cy="27142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E6C22A-FD63-31BC-BDC6-F91350FB6A8B}"/>
              </a:ext>
            </a:extLst>
          </p:cNvPr>
          <p:cNvGrpSpPr/>
          <p:nvPr/>
        </p:nvGrpSpPr>
        <p:grpSpPr>
          <a:xfrm>
            <a:off x="8354746" y="2359097"/>
            <a:ext cx="1080000" cy="1958400"/>
            <a:chOff x="4811486" y="2967135"/>
            <a:chExt cx="755779" cy="1399592"/>
          </a:xfrm>
        </p:grpSpPr>
        <p:sp>
          <p:nvSpPr>
            <p:cNvPr id="13" name="정육면체 12">
              <a:extLst>
                <a:ext uri="{FF2B5EF4-FFF2-40B4-BE49-F238E27FC236}">
                  <a16:creationId xmlns:a16="http://schemas.microsoft.com/office/drawing/2014/main" id="{851FE0F1-8E62-64F5-9C51-D46BF574BE06}"/>
                </a:ext>
              </a:extLst>
            </p:cNvPr>
            <p:cNvSpPr/>
            <p:nvPr/>
          </p:nvSpPr>
          <p:spPr>
            <a:xfrm>
              <a:off x="4811486" y="2967135"/>
              <a:ext cx="755779" cy="1399592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869FBC2-919C-3CD0-455D-297CDA3C0CD3}"/>
                </a:ext>
              </a:extLst>
            </p:cNvPr>
            <p:cNvSpPr/>
            <p:nvPr/>
          </p:nvSpPr>
          <p:spPr>
            <a:xfrm>
              <a:off x="4914122" y="3272712"/>
              <a:ext cx="345233" cy="312576"/>
            </a:xfrm>
            <a:prstGeom prst="ellipse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05F5241-09EA-A927-4BE5-2EFCD3554C72}"/>
                </a:ext>
              </a:extLst>
            </p:cNvPr>
            <p:cNvSpPr/>
            <p:nvPr/>
          </p:nvSpPr>
          <p:spPr>
            <a:xfrm>
              <a:off x="5399190" y="3230545"/>
              <a:ext cx="168075" cy="303744"/>
            </a:xfrm>
            <a:prstGeom prst="ellipse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AADB5D5-5B75-1D5B-CD66-45DDA6C9D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2700" y="3760289"/>
              <a:ext cx="168075" cy="21571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7CA932E-7090-33DC-ED17-8C9B7677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400686">
              <a:off x="5435676" y="3709613"/>
              <a:ext cx="65262" cy="21488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90C18A-0C93-B940-7263-0E24222E4F5A}"/>
              </a:ext>
            </a:extLst>
          </p:cNvPr>
          <p:cNvGrpSpPr/>
          <p:nvPr/>
        </p:nvGrpSpPr>
        <p:grpSpPr>
          <a:xfrm>
            <a:off x="10136236" y="3833597"/>
            <a:ext cx="1080000" cy="1958400"/>
            <a:chOff x="6861111" y="2345094"/>
            <a:chExt cx="755779" cy="1399592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7B591F3E-4D3D-509B-370D-9326FF90041D}"/>
                </a:ext>
              </a:extLst>
            </p:cNvPr>
            <p:cNvSpPr/>
            <p:nvPr/>
          </p:nvSpPr>
          <p:spPr>
            <a:xfrm>
              <a:off x="6861111" y="2345094"/>
              <a:ext cx="755779" cy="1399592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8A73C16-B24D-990C-6C22-1FBE661A4C74}"/>
                </a:ext>
              </a:extLst>
            </p:cNvPr>
            <p:cNvSpPr/>
            <p:nvPr/>
          </p:nvSpPr>
          <p:spPr>
            <a:xfrm>
              <a:off x="6963747" y="2650671"/>
              <a:ext cx="345233" cy="3125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D1BE9B1-BC4A-6F78-E7B2-70D8549F0C11}"/>
                </a:ext>
              </a:extLst>
            </p:cNvPr>
            <p:cNvSpPr/>
            <p:nvPr/>
          </p:nvSpPr>
          <p:spPr>
            <a:xfrm>
              <a:off x="7448815" y="2608504"/>
              <a:ext cx="168075" cy="30374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87D06AF-98D7-693F-912C-19A83908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9495" y="3199568"/>
              <a:ext cx="173736" cy="21292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35ADB38-EEE4-173B-9075-F4F1D19A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174639">
              <a:off x="7479794" y="3079807"/>
              <a:ext cx="106116" cy="191701"/>
            </a:xfrm>
            <a:prstGeom prst="rect">
              <a:avLst/>
            </a:prstGeom>
          </p:spPr>
        </p:pic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E27A6CA-5906-4545-6B0F-16359F8DB3F5}"/>
              </a:ext>
            </a:extLst>
          </p:cNvPr>
          <p:cNvCxnSpPr>
            <a:cxnSpLocks/>
          </p:cNvCxnSpPr>
          <p:nvPr/>
        </p:nvCxnSpPr>
        <p:spPr>
          <a:xfrm>
            <a:off x="5966627" y="1712570"/>
            <a:ext cx="0" cy="43699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B7CEEFC-1E75-40C1-B8BA-0D1679E5A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674931">
            <a:off x="1893166" y="3649468"/>
            <a:ext cx="972766" cy="130678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197D70-D669-E728-7D12-728368692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947401">
            <a:off x="4449521" y="3591767"/>
            <a:ext cx="972766" cy="13067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F7B69F-097C-097E-E7B4-DBF0FC149297}"/>
              </a:ext>
            </a:extLst>
          </p:cNvPr>
          <p:cNvSpPr txBox="1"/>
          <p:nvPr/>
        </p:nvSpPr>
        <p:spPr>
          <a:xfrm>
            <a:off x="2130220" y="1600475"/>
            <a:ext cx="248416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Step1. QR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Dectection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0CDFB0-4E98-C3BF-0275-76ABCF816792}"/>
              </a:ext>
            </a:extLst>
          </p:cNvPr>
          <p:cNvSpPr txBox="1"/>
          <p:nvPr/>
        </p:nvSpPr>
        <p:spPr>
          <a:xfrm>
            <a:off x="7798865" y="1600475"/>
            <a:ext cx="278804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Step2. Flag Recognition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ADFF07-FE91-328B-6896-C7E2A767C83B}"/>
              </a:ext>
            </a:extLst>
          </p:cNvPr>
          <p:cNvSpPr txBox="1"/>
          <p:nvPr/>
        </p:nvSpPr>
        <p:spPr>
          <a:xfrm>
            <a:off x="478141" y="220403"/>
            <a:ext cx="530187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Flag Recognition Course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3271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CFBCF3F-418A-EE66-50E0-49E682CF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96" y="1754587"/>
            <a:ext cx="7843352" cy="49082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716F67-D775-8243-7310-1F5942B1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869" y="3140872"/>
            <a:ext cx="946920" cy="10678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44A2FA-5A47-866B-F22F-02F28AC97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368" y="5029714"/>
            <a:ext cx="1810002" cy="1285223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>
              <a:rot lat="1800000" lon="0" rev="0"/>
            </a:camera>
            <a:lightRig rig="threePt" dir="t"/>
          </a:scene3d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2EB553-8830-ED6F-D60F-176C5FB1A43C}"/>
              </a:ext>
            </a:extLst>
          </p:cNvPr>
          <p:cNvGrpSpPr/>
          <p:nvPr/>
        </p:nvGrpSpPr>
        <p:grpSpPr>
          <a:xfrm>
            <a:off x="4449629" y="2977436"/>
            <a:ext cx="1823749" cy="955056"/>
            <a:chOff x="4449629" y="2977436"/>
            <a:chExt cx="1823749" cy="955056"/>
          </a:xfrm>
        </p:grpSpPr>
        <p:sp>
          <p:nvSpPr>
            <p:cNvPr id="18" name="번개 17">
              <a:extLst>
                <a:ext uri="{FF2B5EF4-FFF2-40B4-BE49-F238E27FC236}">
                  <a16:creationId xmlns:a16="http://schemas.microsoft.com/office/drawing/2014/main" id="{479A9993-2183-BB5B-457D-D5E1B165BE47}"/>
                </a:ext>
              </a:extLst>
            </p:cNvPr>
            <p:cNvSpPr/>
            <p:nvPr/>
          </p:nvSpPr>
          <p:spPr>
            <a:xfrm rot="21417185">
              <a:off x="4449951" y="2977436"/>
              <a:ext cx="1679510" cy="485191"/>
            </a:xfrm>
            <a:prstGeom prst="lightningBol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번개 18">
              <a:extLst>
                <a:ext uri="{FF2B5EF4-FFF2-40B4-BE49-F238E27FC236}">
                  <a16:creationId xmlns:a16="http://schemas.microsoft.com/office/drawing/2014/main" id="{85D55DA9-DD1F-52F4-CFA2-EF9DFC3E44D4}"/>
                </a:ext>
              </a:extLst>
            </p:cNvPr>
            <p:cNvSpPr/>
            <p:nvPr/>
          </p:nvSpPr>
          <p:spPr>
            <a:xfrm rot="20055417">
              <a:off x="5546526" y="3458331"/>
              <a:ext cx="726852" cy="270089"/>
            </a:xfrm>
            <a:prstGeom prst="lightningBol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번개 19">
              <a:extLst>
                <a:ext uri="{FF2B5EF4-FFF2-40B4-BE49-F238E27FC236}">
                  <a16:creationId xmlns:a16="http://schemas.microsoft.com/office/drawing/2014/main" id="{A4F8AD12-13DA-4EA1-C59E-BF7E6CA382FA}"/>
                </a:ext>
              </a:extLst>
            </p:cNvPr>
            <p:cNvSpPr/>
            <p:nvPr/>
          </p:nvSpPr>
          <p:spPr>
            <a:xfrm rot="20434340">
              <a:off x="4449629" y="3685876"/>
              <a:ext cx="1255170" cy="246616"/>
            </a:xfrm>
            <a:prstGeom prst="lightningBol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C0C75B9-DF69-AB8A-ACA5-7642A283FB76}"/>
              </a:ext>
            </a:extLst>
          </p:cNvPr>
          <p:cNvSpPr txBox="1"/>
          <p:nvPr/>
        </p:nvSpPr>
        <p:spPr>
          <a:xfrm>
            <a:off x="8465083" y="3443962"/>
            <a:ext cx="3540154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hovers for 5 seconds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FAA50C-6093-6582-4A78-724593251EAF}"/>
              </a:ext>
            </a:extLst>
          </p:cNvPr>
          <p:cNvSpPr txBox="1"/>
          <p:nvPr/>
        </p:nvSpPr>
        <p:spPr>
          <a:xfrm>
            <a:off x="478141" y="1103165"/>
            <a:ext cx="248416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Step1. QR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Dectection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B4A9C0-9612-2DB0-F2CF-792A77864901}"/>
              </a:ext>
            </a:extLst>
          </p:cNvPr>
          <p:cNvSpPr txBox="1"/>
          <p:nvPr/>
        </p:nvSpPr>
        <p:spPr>
          <a:xfrm>
            <a:off x="478141" y="220403"/>
            <a:ext cx="530187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Flag Recognition Course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2.29167E-6 0.00047 C -0.00026 -0.00509 -0.00078 -0.00995 -0.00117 -0.01481 C -0.0013 -0.01782 -0.00183 -0.02083 -0.00183 -0.02407 C -0.00183 -0.04676 -0.00156 -0.06967 -0.00117 -0.09259 C -0.00091 -0.10393 2.29167E-6 -0.1081 0.00078 -0.11759 C 0.00104 -0.12129 0.00182 -0.13356 0.00195 -0.13703 C 0.00221 -0.14213 0.00247 -0.14699 0.00273 -0.15162 C 0.00234 -0.16064 0.00286 -0.19977 -0.00052 -0.21898 C -0.00078 -0.22083 -0.0013 -0.22199 -0.00183 -0.22361 C -0.00274 -0.23495 -0.00326 -0.23842 -0.00365 -0.25347 C -0.00404 -0.26713 -0.00391 -0.28078 -0.0043 -0.29444 C -0.00443 -0.30162 -0.00469 -0.30879 -0.00495 -0.31574 L -0.08594 -0.31481 L -0.08438 -0.31273 L -0.08438 -0.3125 L -0.08242 -0.31365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F5DD512-69F3-0650-74CA-B3BBB3CDA465}"/>
              </a:ext>
            </a:extLst>
          </p:cNvPr>
          <p:cNvSpPr/>
          <p:nvPr/>
        </p:nvSpPr>
        <p:spPr>
          <a:xfrm>
            <a:off x="151002" y="1799378"/>
            <a:ext cx="11811699" cy="4904022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FF8E2-FCE9-33AA-369C-FA2DFAFD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93" y="4028020"/>
            <a:ext cx="1810002" cy="1285223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>
              <a:rot lat="1800000" lon="0" rev="0"/>
            </a:camera>
            <a:lightRig rig="threePt" dir="t"/>
          </a:scene3d>
        </p:spPr>
      </p:pic>
      <p:sp>
        <p:nvSpPr>
          <p:cNvPr id="8" name="정육면체 7">
            <a:extLst>
              <a:ext uri="{FF2B5EF4-FFF2-40B4-BE49-F238E27FC236}">
                <a16:creationId xmlns:a16="http://schemas.microsoft.com/office/drawing/2014/main" id="{B67D4767-E31A-5E62-D674-C776A4BDD1AA}"/>
              </a:ext>
            </a:extLst>
          </p:cNvPr>
          <p:cNvSpPr/>
          <p:nvPr/>
        </p:nvSpPr>
        <p:spPr>
          <a:xfrm>
            <a:off x="4888817" y="4181526"/>
            <a:ext cx="1080000" cy="1958400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DC13116-E88E-B8EC-ED98-6A899ADC2766}"/>
              </a:ext>
            </a:extLst>
          </p:cNvPr>
          <p:cNvSpPr/>
          <p:nvPr/>
        </p:nvSpPr>
        <p:spPr>
          <a:xfrm>
            <a:off x="5035483" y="4609109"/>
            <a:ext cx="493334" cy="43737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BA410AC-8B63-C4D2-BD59-16A9E20AAA1C}"/>
              </a:ext>
            </a:extLst>
          </p:cNvPr>
          <p:cNvSpPr/>
          <p:nvPr/>
        </p:nvSpPr>
        <p:spPr>
          <a:xfrm>
            <a:off x="5728640" y="4550106"/>
            <a:ext cx="240177" cy="4250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B316D19-22F8-42F4-6EC3-85DA3737A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663" y="5447956"/>
            <a:ext cx="254972" cy="3032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5893D7-C200-AB44-39DD-CE2284784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5987">
            <a:off x="5820914" y="5271942"/>
            <a:ext cx="88449" cy="37979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44E53A-F051-9F89-E97F-FB96AD5A698A}"/>
              </a:ext>
            </a:extLst>
          </p:cNvPr>
          <p:cNvGrpSpPr/>
          <p:nvPr/>
        </p:nvGrpSpPr>
        <p:grpSpPr>
          <a:xfrm>
            <a:off x="7003752" y="2009697"/>
            <a:ext cx="1080000" cy="1958400"/>
            <a:chOff x="4811486" y="2967135"/>
            <a:chExt cx="755779" cy="1399592"/>
          </a:xfrm>
        </p:grpSpPr>
        <p:sp>
          <p:nvSpPr>
            <p:cNvPr id="20" name="정육면체 19">
              <a:extLst>
                <a:ext uri="{FF2B5EF4-FFF2-40B4-BE49-F238E27FC236}">
                  <a16:creationId xmlns:a16="http://schemas.microsoft.com/office/drawing/2014/main" id="{5853DAB6-6C4C-A880-F5A1-570EBBF3C11B}"/>
                </a:ext>
              </a:extLst>
            </p:cNvPr>
            <p:cNvSpPr/>
            <p:nvPr/>
          </p:nvSpPr>
          <p:spPr>
            <a:xfrm>
              <a:off x="4811486" y="2967135"/>
              <a:ext cx="755779" cy="1399592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8AFAC7F-0175-01EA-1007-9B1294616AE2}"/>
                </a:ext>
              </a:extLst>
            </p:cNvPr>
            <p:cNvSpPr/>
            <p:nvPr/>
          </p:nvSpPr>
          <p:spPr>
            <a:xfrm>
              <a:off x="4914122" y="3272712"/>
              <a:ext cx="345233" cy="312576"/>
            </a:xfrm>
            <a:prstGeom prst="ellipse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85169EB-E67B-62A9-13AC-5237628D8463}"/>
                </a:ext>
              </a:extLst>
            </p:cNvPr>
            <p:cNvSpPr/>
            <p:nvPr/>
          </p:nvSpPr>
          <p:spPr>
            <a:xfrm>
              <a:off x="5399190" y="3230545"/>
              <a:ext cx="168075" cy="303744"/>
            </a:xfrm>
            <a:prstGeom prst="ellipse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FE0623-CE2B-07D1-0CBF-15B6D359B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2700" y="3760289"/>
              <a:ext cx="168075" cy="21571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4DA4FE5-AD98-30A5-5BCA-2340D8120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400686">
              <a:off x="5435676" y="3709613"/>
              <a:ext cx="65262" cy="21488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E774968-D304-EEF2-9B81-953542762186}"/>
              </a:ext>
            </a:extLst>
          </p:cNvPr>
          <p:cNvGrpSpPr/>
          <p:nvPr/>
        </p:nvGrpSpPr>
        <p:grpSpPr>
          <a:xfrm>
            <a:off x="9897941" y="3600437"/>
            <a:ext cx="1080000" cy="1958400"/>
            <a:chOff x="6861111" y="2345094"/>
            <a:chExt cx="755779" cy="1399592"/>
          </a:xfrm>
        </p:grpSpPr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C0958136-D435-3FB2-E383-E3DB17690CDC}"/>
                </a:ext>
              </a:extLst>
            </p:cNvPr>
            <p:cNvSpPr/>
            <p:nvPr/>
          </p:nvSpPr>
          <p:spPr>
            <a:xfrm>
              <a:off x="6861111" y="2345094"/>
              <a:ext cx="755779" cy="1399592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164FA7B-3619-820C-F447-12F27F8F26AC}"/>
                </a:ext>
              </a:extLst>
            </p:cNvPr>
            <p:cNvSpPr/>
            <p:nvPr/>
          </p:nvSpPr>
          <p:spPr>
            <a:xfrm>
              <a:off x="6963747" y="2650671"/>
              <a:ext cx="345233" cy="3125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35102DF-898D-608E-AC5C-12B73771E946}"/>
                </a:ext>
              </a:extLst>
            </p:cNvPr>
            <p:cNvSpPr/>
            <p:nvPr/>
          </p:nvSpPr>
          <p:spPr>
            <a:xfrm>
              <a:off x="7448815" y="2608504"/>
              <a:ext cx="168075" cy="30374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407DEEF-B3C4-2236-5DB8-0D107971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9495" y="3199568"/>
              <a:ext cx="173736" cy="21292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CA9721C-B711-8379-733F-A886E221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174639">
              <a:off x="7479794" y="3079807"/>
              <a:ext cx="106116" cy="191701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C72A7534-FFB1-2FBB-C131-CB0024BB2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092003" y="4028020"/>
            <a:ext cx="972766" cy="13067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04D53DE-1B80-70E2-009E-C84C9C495E81}"/>
              </a:ext>
            </a:extLst>
          </p:cNvPr>
          <p:cNvSpPr txBox="1"/>
          <p:nvPr/>
        </p:nvSpPr>
        <p:spPr>
          <a:xfrm>
            <a:off x="478141" y="242562"/>
            <a:ext cx="530187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Flag Recognition Course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2569F6-F900-CE9A-4CAA-8CBA239844C0}"/>
              </a:ext>
            </a:extLst>
          </p:cNvPr>
          <p:cNvSpPr txBox="1"/>
          <p:nvPr/>
        </p:nvSpPr>
        <p:spPr>
          <a:xfrm>
            <a:off x="478141" y="1088534"/>
            <a:ext cx="278804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Step2. Flag Recognition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B6CDAE-07A3-0C1D-C610-FA57B26B1586}"/>
              </a:ext>
            </a:extLst>
          </p:cNvPr>
          <p:cNvSpPr txBox="1"/>
          <p:nvPr/>
        </p:nvSpPr>
        <p:spPr>
          <a:xfrm>
            <a:off x="2323751" y="3294289"/>
            <a:ext cx="2164359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Circle Detected!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4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-0.00026 0.1296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F5DD512-69F3-0650-74CA-B3BBB3CDA465}"/>
              </a:ext>
            </a:extLst>
          </p:cNvPr>
          <p:cNvSpPr/>
          <p:nvPr/>
        </p:nvSpPr>
        <p:spPr>
          <a:xfrm>
            <a:off x="190150" y="1799378"/>
            <a:ext cx="11811699" cy="4904022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FF8E2-FCE9-33AA-369C-FA2DFAFD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03" y="5018420"/>
            <a:ext cx="1810002" cy="1285223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>
              <a:rot lat="1800000" lon="0" rev="0"/>
            </a:camera>
            <a:lightRig rig="threePt" dir="t"/>
          </a:scene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AC51647-7AD1-B452-6088-8F77227A273D}"/>
              </a:ext>
            </a:extLst>
          </p:cNvPr>
          <p:cNvGrpSpPr/>
          <p:nvPr/>
        </p:nvGrpSpPr>
        <p:grpSpPr>
          <a:xfrm>
            <a:off x="579404" y="2292989"/>
            <a:ext cx="1080000" cy="1958400"/>
            <a:chOff x="1931437" y="2967135"/>
            <a:chExt cx="755779" cy="1399592"/>
          </a:xfrm>
        </p:grpSpPr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B67D4767-E31A-5E62-D674-C776A4BDD1AA}"/>
                </a:ext>
              </a:extLst>
            </p:cNvPr>
            <p:cNvSpPr/>
            <p:nvPr/>
          </p:nvSpPr>
          <p:spPr>
            <a:xfrm>
              <a:off x="1931437" y="2967135"/>
              <a:ext cx="755779" cy="1399592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DC13116-E88E-B8EC-ED98-6A899ADC2766}"/>
                </a:ext>
              </a:extLst>
            </p:cNvPr>
            <p:cNvSpPr/>
            <p:nvPr/>
          </p:nvSpPr>
          <p:spPr>
            <a:xfrm>
              <a:off x="2034073" y="3272712"/>
              <a:ext cx="345233" cy="3125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BA410AC-8B63-C4D2-BD59-16A9E20AAA1C}"/>
                </a:ext>
              </a:extLst>
            </p:cNvPr>
            <p:cNvSpPr/>
            <p:nvPr/>
          </p:nvSpPr>
          <p:spPr>
            <a:xfrm>
              <a:off x="2519141" y="3230545"/>
              <a:ext cx="168075" cy="3037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316D19-22F8-42F4-6EC3-85DA3737A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7475" y="3872203"/>
              <a:ext cx="178428" cy="21674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5893D7-C200-AB44-39DD-CE228478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75987">
              <a:off x="2583714" y="3746413"/>
              <a:ext cx="61896" cy="27142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ED9CFA-E3AE-F709-F680-60184D295C5E}"/>
              </a:ext>
            </a:extLst>
          </p:cNvPr>
          <p:cNvSpPr txBox="1"/>
          <p:nvPr/>
        </p:nvSpPr>
        <p:spPr>
          <a:xfrm>
            <a:off x="478141" y="242562"/>
            <a:ext cx="530187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Flag Recognition Course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85758-9ADD-8821-05F1-75613699E7CF}"/>
              </a:ext>
            </a:extLst>
          </p:cNvPr>
          <p:cNvSpPr txBox="1"/>
          <p:nvPr/>
        </p:nvSpPr>
        <p:spPr>
          <a:xfrm>
            <a:off x="478141" y="1088534"/>
            <a:ext cx="278804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Step2. Flag Recognition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406B3-C92F-3070-3F23-BD31A5121072}"/>
              </a:ext>
            </a:extLst>
          </p:cNvPr>
          <p:cNvSpPr txBox="1"/>
          <p:nvPr/>
        </p:nvSpPr>
        <p:spPr>
          <a:xfrm>
            <a:off x="2259707" y="2372174"/>
            <a:ext cx="69404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clr_bin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-&gt; Binary(Black and White) color filter</a:t>
            </a:r>
          </a:p>
          <a:p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blob( ) -&gt; C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ircle looks like a dot from a distance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circle_follow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, def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circle_bin_detection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yolo -&gt; def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detect_letter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FA85BC-6FD4-81C1-C80C-C646FBC71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029" y="4206402"/>
            <a:ext cx="3766820" cy="25107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4406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9D40165B-4AA9-B37D-D2D6-12664FBBFB2D}"/>
              </a:ext>
            </a:extLst>
          </p:cNvPr>
          <p:cNvSpPr/>
          <p:nvPr/>
        </p:nvSpPr>
        <p:spPr>
          <a:xfrm>
            <a:off x="151002" y="1799378"/>
            <a:ext cx="11811699" cy="4904022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C51647-7AD1-B452-6088-8F77227A273D}"/>
              </a:ext>
            </a:extLst>
          </p:cNvPr>
          <p:cNvGrpSpPr/>
          <p:nvPr/>
        </p:nvGrpSpPr>
        <p:grpSpPr>
          <a:xfrm>
            <a:off x="10148505" y="268582"/>
            <a:ext cx="1080000" cy="1958400"/>
            <a:chOff x="1931437" y="2967135"/>
            <a:chExt cx="755779" cy="1399592"/>
          </a:xfrm>
        </p:grpSpPr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B67D4767-E31A-5E62-D674-C776A4BDD1AA}"/>
                </a:ext>
              </a:extLst>
            </p:cNvPr>
            <p:cNvSpPr/>
            <p:nvPr/>
          </p:nvSpPr>
          <p:spPr>
            <a:xfrm>
              <a:off x="1931437" y="2967135"/>
              <a:ext cx="755779" cy="1399592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DC13116-E88E-B8EC-ED98-6A899ADC2766}"/>
                </a:ext>
              </a:extLst>
            </p:cNvPr>
            <p:cNvSpPr/>
            <p:nvPr/>
          </p:nvSpPr>
          <p:spPr>
            <a:xfrm>
              <a:off x="2034073" y="3272712"/>
              <a:ext cx="345233" cy="3125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BA410AC-8B63-C4D2-BD59-16A9E20AAA1C}"/>
                </a:ext>
              </a:extLst>
            </p:cNvPr>
            <p:cNvSpPr/>
            <p:nvPr/>
          </p:nvSpPr>
          <p:spPr>
            <a:xfrm>
              <a:off x="2519141" y="3230545"/>
              <a:ext cx="168075" cy="30374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B316D19-22F8-42F4-6EC3-85DA3737A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7475" y="3872203"/>
              <a:ext cx="178428" cy="21674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5893D7-C200-AB44-39DD-CE228478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75987">
              <a:off x="2583714" y="3746413"/>
              <a:ext cx="61896" cy="27142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ED9CFA-E3AE-F709-F680-60184D295C5E}"/>
              </a:ext>
            </a:extLst>
          </p:cNvPr>
          <p:cNvSpPr txBox="1"/>
          <p:nvPr/>
        </p:nvSpPr>
        <p:spPr>
          <a:xfrm>
            <a:off x="478141" y="242562"/>
            <a:ext cx="5301874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Flag Recognition Course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C85758-9ADD-8821-05F1-75613699E7CF}"/>
              </a:ext>
            </a:extLst>
          </p:cNvPr>
          <p:cNvSpPr txBox="1"/>
          <p:nvPr/>
        </p:nvSpPr>
        <p:spPr>
          <a:xfrm>
            <a:off x="478141" y="1088534"/>
            <a:ext cx="2788041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Step2. Flag Recognition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9808FD-2116-DC11-F764-69E425B2F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667" y="2873338"/>
            <a:ext cx="5214838" cy="2611521"/>
          </a:xfrm>
          <a:prstGeom prst="rect">
            <a:avLst/>
          </a:prstGeom>
        </p:spPr>
      </p:pic>
      <p:sp>
        <p:nvSpPr>
          <p:cNvPr id="16" name="AutoShape 4">
            <a:extLst>
              <a:ext uri="{FF2B5EF4-FFF2-40B4-BE49-F238E27FC236}">
                <a16:creationId xmlns:a16="http://schemas.microsoft.com/office/drawing/2014/main" id="{D68DDDB7-3381-375C-B727-CA7A23F461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B7267B-D20E-2FF9-328B-36FB8EDD0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60" y="2618400"/>
            <a:ext cx="4343417" cy="32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67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4">
            <a:extLst>
              <a:ext uri="{FF2B5EF4-FFF2-40B4-BE49-F238E27FC236}">
                <a16:creationId xmlns:a16="http://schemas.microsoft.com/office/drawing/2014/main" id="{D68DDDB7-3381-375C-B727-CA7A23F461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CE7E254-4AFF-691E-5BD5-683A1839C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868" y="111985"/>
            <a:ext cx="8733520" cy="655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524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247</Words>
  <Application>Microsoft Office PowerPoint</Application>
  <PresentationFormat>와이드스크린</PresentationFormat>
  <Paragraphs>67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 We are Emergency Landing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 Mijun</dc:creator>
  <cp:lastModifiedBy>Ha Mijun</cp:lastModifiedBy>
  <cp:revision>16</cp:revision>
  <dcterms:created xsi:type="dcterms:W3CDTF">2022-09-22T09:47:30Z</dcterms:created>
  <dcterms:modified xsi:type="dcterms:W3CDTF">2022-09-24T12:26:34Z</dcterms:modified>
</cp:coreProperties>
</file>